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5544800" cy="10058400"/>
  <p:notesSz cx="147828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6329B-1229-47E3-9BDE-5348C6A73945}" v="20" dt="2025-06-20T14:51:17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4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5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1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3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869D0-AC6C-4470-8F89-2D6BC3B8AC82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0D20-AED8-449B-8EBC-A4EB5DEE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B6FAA-0E8C-F547-FA0B-A267B083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F0629260-6FA6-3030-7EC4-F23DD476E8CB}"/>
              </a:ext>
            </a:extLst>
          </p:cNvPr>
          <p:cNvSpPr/>
          <p:nvPr/>
        </p:nvSpPr>
        <p:spPr>
          <a:xfrm>
            <a:off x="2536195" y="2933922"/>
            <a:ext cx="10526706" cy="3720803"/>
          </a:xfrm>
          <a:prstGeom prst="roundRect">
            <a:avLst>
              <a:gd name="adj" fmla="val 721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9B19C0D-5134-1BB4-C869-582943C6651D}"/>
              </a:ext>
            </a:extLst>
          </p:cNvPr>
          <p:cNvGrpSpPr/>
          <p:nvPr/>
        </p:nvGrpSpPr>
        <p:grpSpPr>
          <a:xfrm>
            <a:off x="5092708" y="3340177"/>
            <a:ext cx="282011" cy="343384"/>
            <a:chOff x="8682527" y="915329"/>
            <a:chExt cx="512753" cy="62434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D39C5EE-A03E-EC29-51C2-BB66E85A65E5}"/>
                </a:ext>
              </a:extLst>
            </p:cNvPr>
            <p:cNvSpPr/>
            <p:nvPr/>
          </p:nvSpPr>
          <p:spPr>
            <a:xfrm>
              <a:off x="9062816" y="1337427"/>
              <a:ext cx="94009" cy="2022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AAFF49-18E8-A205-2884-6C5A99619B43}"/>
                </a:ext>
              </a:extLst>
            </p:cNvPr>
            <p:cNvGrpSpPr/>
            <p:nvPr/>
          </p:nvGrpSpPr>
          <p:grpSpPr>
            <a:xfrm>
              <a:off x="8853443" y="915329"/>
              <a:ext cx="341837" cy="523220"/>
              <a:chOff x="8853443" y="915329"/>
              <a:chExt cx="341837" cy="5232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D51AAAC-B643-1799-AB05-DB4A29D2F77B}"/>
                  </a:ext>
                </a:extLst>
              </p:cNvPr>
              <p:cNvSpPr/>
              <p:nvPr/>
            </p:nvSpPr>
            <p:spPr>
              <a:xfrm>
                <a:off x="8853443" y="915329"/>
                <a:ext cx="170916" cy="5232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Manual Operation 55">
                <a:extLst>
                  <a:ext uri="{FF2B5EF4-FFF2-40B4-BE49-F238E27FC236}">
                    <a16:creationId xmlns:a16="http://schemas.microsoft.com/office/drawing/2014/main" id="{739BE92B-13C6-3D4B-E133-0D810997AD1E}"/>
                  </a:ext>
                </a:extLst>
              </p:cNvPr>
              <p:cNvSpPr/>
              <p:nvPr/>
            </p:nvSpPr>
            <p:spPr>
              <a:xfrm rot="16200000">
                <a:off x="8848211" y="1091480"/>
                <a:ext cx="523220" cy="170918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EB8CDE-0231-C887-DB7E-E2347C1C3AF8}"/>
                </a:ext>
              </a:extLst>
            </p:cNvPr>
            <p:cNvSpPr/>
            <p:nvPr/>
          </p:nvSpPr>
          <p:spPr>
            <a:xfrm>
              <a:off x="8682527" y="1029519"/>
              <a:ext cx="170916" cy="2948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6DA83E-5323-D2E0-0E66-9FF6EEEAE395}"/>
              </a:ext>
            </a:extLst>
          </p:cNvPr>
          <p:cNvGrpSpPr/>
          <p:nvPr/>
        </p:nvGrpSpPr>
        <p:grpSpPr>
          <a:xfrm>
            <a:off x="5884535" y="3285321"/>
            <a:ext cx="562043" cy="317393"/>
            <a:chOff x="3154167" y="844834"/>
            <a:chExt cx="1068948" cy="603649"/>
          </a:xfrm>
        </p:grpSpPr>
        <p:sp>
          <p:nvSpPr>
            <p:cNvPr id="58" name="Flowchart: Manual Operation 57">
              <a:extLst>
                <a:ext uri="{FF2B5EF4-FFF2-40B4-BE49-F238E27FC236}">
                  <a16:creationId xmlns:a16="http://schemas.microsoft.com/office/drawing/2014/main" id="{3CC1B783-6B2A-6253-CDF5-F4EE4EF3C9BC}"/>
                </a:ext>
              </a:extLst>
            </p:cNvPr>
            <p:cNvSpPr/>
            <p:nvPr/>
          </p:nvSpPr>
          <p:spPr>
            <a:xfrm rot="16200000">
              <a:off x="3691783" y="786213"/>
              <a:ext cx="341411" cy="72125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3F509BA-221A-7F04-B9E0-6F37DA7F7AEB}"/>
                </a:ext>
              </a:extLst>
            </p:cNvPr>
            <p:cNvSpPr/>
            <p:nvPr/>
          </p:nvSpPr>
          <p:spPr>
            <a:xfrm>
              <a:off x="3154167" y="844834"/>
              <a:ext cx="603649" cy="603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D8A1B00-D3C2-1B53-B83A-0E5888C20BE6}"/>
                </a:ext>
              </a:extLst>
            </p:cNvPr>
            <p:cNvSpPr/>
            <p:nvPr/>
          </p:nvSpPr>
          <p:spPr>
            <a:xfrm>
              <a:off x="3378741" y="1081089"/>
              <a:ext cx="144348" cy="1443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3FDABA23-7E67-B0C4-42B4-9A6E3B6B7E43}"/>
              </a:ext>
            </a:extLst>
          </p:cNvPr>
          <p:cNvSpPr txBox="1"/>
          <p:nvPr/>
        </p:nvSpPr>
        <p:spPr>
          <a:xfrm>
            <a:off x="13521545" y="2820221"/>
            <a:ext cx="1898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Daisy Chain Cable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4970905G-0300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8A52E81F-DD5B-0804-D62D-2F8A21039126}"/>
              </a:ext>
            </a:extLst>
          </p:cNvPr>
          <p:cNvSpPr txBox="1"/>
          <p:nvPr/>
        </p:nvSpPr>
        <p:spPr>
          <a:xfrm>
            <a:off x="13816565" y="7187764"/>
            <a:ext cx="1686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HP108 Head Mount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5020247G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3F70D3A-52DE-A9E0-C015-9A12BA7AAE40}"/>
              </a:ext>
            </a:extLst>
          </p:cNvPr>
          <p:cNvSpPr txBox="1"/>
          <p:nvPr/>
        </p:nvSpPr>
        <p:spPr>
          <a:xfrm>
            <a:off x="482372" y="6826545"/>
            <a:ext cx="14613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PC108 Print Controller </a:t>
            </a:r>
            <a:r>
              <a:rPr lang="de-DE" sz="1100" kern="1400" dirty="0">
                <a:solidFill>
                  <a:srgbClr val="FF0000"/>
                </a:solidFill>
              </a:rPr>
              <a:t>5020323G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38" name="Picture 10">
            <a:extLst>
              <a:ext uri="{FF2B5EF4-FFF2-40B4-BE49-F238E27FC236}">
                <a16:creationId xmlns:a16="http://schemas.microsoft.com/office/drawing/2014/main" id="{F8B7536C-980E-84F5-8F56-8032BE18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9737" y="531138"/>
            <a:ext cx="1422195" cy="148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D470862D-292A-0EB5-8619-7A871A8A7F3F}"/>
              </a:ext>
            </a:extLst>
          </p:cNvPr>
          <p:cNvCxnSpPr>
            <a:cxnSpLocks/>
            <a:stCxn id="59" idx="0"/>
            <a:endCxn id="1038" idx="3"/>
          </p:cNvCxnSpPr>
          <p:nvPr/>
        </p:nvCxnSpPr>
        <p:spPr>
          <a:xfrm rot="5400000" flipH="1" flipV="1">
            <a:off x="5501748" y="2526235"/>
            <a:ext cx="1300571" cy="2176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or: Elbow 1045">
            <a:extLst>
              <a:ext uri="{FF2B5EF4-FFF2-40B4-BE49-F238E27FC236}">
                <a16:creationId xmlns:a16="http://schemas.microsoft.com/office/drawing/2014/main" id="{067473AD-0B2C-D939-1D1A-A20BC9F6F064}"/>
              </a:ext>
            </a:extLst>
          </p:cNvPr>
          <p:cNvCxnSpPr>
            <a:cxnSpLocks/>
            <a:stCxn id="54" idx="1"/>
            <a:endCxn id="61" idx="2"/>
          </p:cNvCxnSpPr>
          <p:nvPr/>
        </p:nvCxnSpPr>
        <p:spPr>
          <a:xfrm rot="10800000">
            <a:off x="4470418" y="2186777"/>
            <a:ext cx="622290" cy="1297284"/>
          </a:xfrm>
          <a:prstGeom prst="bentConnector2">
            <a:avLst/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or: Elbow 1047">
            <a:extLst>
              <a:ext uri="{FF2B5EF4-FFF2-40B4-BE49-F238E27FC236}">
                <a16:creationId xmlns:a16="http://schemas.microsoft.com/office/drawing/2014/main" id="{E4F410F7-87BC-9D95-A53F-308AAC8E1646}"/>
              </a:ext>
            </a:extLst>
          </p:cNvPr>
          <p:cNvCxnSpPr>
            <a:cxnSpLocks/>
            <a:stCxn id="36" idx="1"/>
            <a:endCxn id="62" idx="3"/>
          </p:cNvCxnSpPr>
          <p:nvPr/>
        </p:nvCxnSpPr>
        <p:spPr>
          <a:xfrm rot="10800000" flipV="1">
            <a:off x="2213065" y="5219783"/>
            <a:ext cx="629793" cy="781724"/>
          </a:xfrm>
          <a:prstGeom prst="bentConnector3">
            <a:avLst>
              <a:gd name="adj1" fmla="val 7489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ctor: Elbow 1069">
            <a:extLst>
              <a:ext uri="{FF2B5EF4-FFF2-40B4-BE49-F238E27FC236}">
                <a16:creationId xmlns:a16="http://schemas.microsoft.com/office/drawing/2014/main" id="{2DE62FFF-8765-64E8-4988-56A1915329D4}"/>
              </a:ext>
            </a:extLst>
          </p:cNvPr>
          <p:cNvCxnSpPr>
            <a:cxnSpLocks/>
            <a:stCxn id="1064" idx="0"/>
            <a:endCxn id="1044" idx="2"/>
          </p:cNvCxnSpPr>
          <p:nvPr/>
        </p:nvCxnSpPr>
        <p:spPr>
          <a:xfrm rot="5400000" flipH="1" flipV="1">
            <a:off x="4047590" y="5492465"/>
            <a:ext cx="1566084" cy="29482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TextBox 1073">
            <a:extLst>
              <a:ext uri="{FF2B5EF4-FFF2-40B4-BE49-F238E27FC236}">
                <a16:creationId xmlns:a16="http://schemas.microsoft.com/office/drawing/2014/main" id="{D4E77956-1D69-642A-6CB0-16C5833F1C14}"/>
              </a:ext>
            </a:extLst>
          </p:cNvPr>
          <p:cNvSpPr txBox="1"/>
          <p:nvPr/>
        </p:nvSpPr>
        <p:spPr>
          <a:xfrm>
            <a:off x="482372" y="7258273"/>
            <a:ext cx="1461324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Supports 2 x 108mm printheads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Dual  775ml Bulk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Daisy Chain capable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02BF0BF6-3916-E04A-426E-51D258110C9A}"/>
              </a:ext>
            </a:extLst>
          </p:cNvPr>
          <p:cNvSpPr txBox="1"/>
          <p:nvPr/>
        </p:nvSpPr>
        <p:spPr>
          <a:xfrm>
            <a:off x="13816565" y="7643923"/>
            <a:ext cx="1461324" cy="99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Mounts Print head 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Allows for 90-degree mounting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Adjustable horizontal and vertical locking handles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A8D8F769-BFC0-EFB3-CC1B-A3600E5D40C0}"/>
              </a:ext>
            </a:extLst>
          </p:cNvPr>
          <p:cNvSpPr txBox="1"/>
          <p:nvPr/>
        </p:nvSpPr>
        <p:spPr>
          <a:xfrm>
            <a:off x="5760346" y="8046967"/>
            <a:ext cx="16863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Infeed Ski Kit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5020317G (1 Print Stall)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solidFill>
                  <a:srgbClr val="FF0000"/>
                </a:solidFill>
              </a:rPr>
              <a:t>5020318G (2 Print Stall)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8179B9C6-F5A9-FA12-C684-320E6B9FD55C}"/>
              </a:ext>
            </a:extLst>
          </p:cNvPr>
          <p:cNvSpPr txBox="1"/>
          <p:nvPr/>
        </p:nvSpPr>
        <p:spPr>
          <a:xfrm>
            <a:off x="5760346" y="8579403"/>
            <a:ext cx="1657528" cy="99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Affixes directly to print head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Each Kit comes with both Left and Right Skis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Mounting points for Mini Sensor (4093075G)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7FFFF89F-0588-4412-835E-56D19AFA1C35}"/>
              </a:ext>
            </a:extLst>
          </p:cNvPr>
          <p:cNvSpPr txBox="1"/>
          <p:nvPr/>
        </p:nvSpPr>
        <p:spPr>
          <a:xfrm>
            <a:off x="13556298" y="3284665"/>
            <a:ext cx="1461324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3m Length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Connects to Daisy In/Daisy out on Print Controller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CD6A444F-C6F3-25AC-142B-402CC9542929}"/>
              </a:ext>
            </a:extLst>
          </p:cNvPr>
          <p:cNvSpPr txBox="1"/>
          <p:nvPr/>
        </p:nvSpPr>
        <p:spPr>
          <a:xfrm>
            <a:off x="7031676" y="654965"/>
            <a:ext cx="18989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Encoder Kits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5019671G (Knurled Wheel)</a:t>
            </a:r>
            <a:endParaRPr lang="en-US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solidFill>
                  <a:srgbClr val="FF0000"/>
                </a:solidFill>
              </a:rPr>
              <a:t>5020082G (Urethane Wheel)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245D53B6-B00F-1B76-5FC8-713C259FF258}"/>
              </a:ext>
            </a:extLst>
          </p:cNvPr>
          <p:cNvSpPr txBox="1"/>
          <p:nvPr/>
        </p:nvSpPr>
        <p:spPr>
          <a:xfrm>
            <a:off x="6997502" y="1391393"/>
            <a:ext cx="1461324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Resolution of 1800 pulses/rev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2m cable length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6” circumference wheel</a:t>
            </a:r>
          </a:p>
        </p:txBody>
      </p:sp>
      <p:sp>
        <p:nvSpPr>
          <p:cNvPr id="1102" name="TextBox 1101">
            <a:extLst>
              <a:ext uri="{FF2B5EF4-FFF2-40B4-BE49-F238E27FC236}">
                <a16:creationId xmlns:a16="http://schemas.microsoft.com/office/drawing/2014/main" id="{9809197E-7B5E-C080-23CE-7CC9A4D79BCD}"/>
              </a:ext>
            </a:extLst>
          </p:cNvPr>
          <p:cNvSpPr txBox="1"/>
          <p:nvPr/>
        </p:nvSpPr>
        <p:spPr>
          <a:xfrm>
            <a:off x="11104030" y="297589"/>
            <a:ext cx="391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PC108 Catalog 2025</a:t>
            </a:r>
          </a:p>
        </p:txBody>
      </p:sp>
      <p:sp>
        <p:nvSpPr>
          <p:cNvPr id="1103" name="Rectangle: Rounded Corners 1102">
            <a:extLst>
              <a:ext uri="{FF2B5EF4-FFF2-40B4-BE49-F238E27FC236}">
                <a16:creationId xmlns:a16="http://schemas.microsoft.com/office/drawing/2014/main" id="{9A0F3F0D-E46B-B035-ADB0-656A5B67CAC6}"/>
              </a:ext>
            </a:extLst>
          </p:cNvPr>
          <p:cNvSpPr/>
          <p:nvPr/>
        </p:nvSpPr>
        <p:spPr>
          <a:xfrm>
            <a:off x="197826" y="194321"/>
            <a:ext cx="15149147" cy="9697915"/>
          </a:xfrm>
          <a:prstGeom prst="roundRect">
            <a:avLst>
              <a:gd name="adj" fmla="val 324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3" name="Connector: Elbow 1062">
            <a:extLst>
              <a:ext uri="{FF2B5EF4-FFF2-40B4-BE49-F238E27FC236}">
                <a16:creationId xmlns:a16="http://schemas.microsoft.com/office/drawing/2014/main" id="{00BB09B3-326B-1814-F5FA-043FAECC7B43}"/>
              </a:ext>
            </a:extLst>
          </p:cNvPr>
          <p:cNvCxnSpPr>
            <a:cxnSpLocks/>
            <a:stCxn id="54" idx="1"/>
            <a:endCxn id="1112" idx="3"/>
          </p:cNvCxnSpPr>
          <p:nvPr/>
        </p:nvCxnSpPr>
        <p:spPr>
          <a:xfrm rot="10800000" flipV="1">
            <a:off x="1399424" y="3484061"/>
            <a:ext cx="3693285" cy="3351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TextBox 1066">
            <a:extLst>
              <a:ext uri="{FF2B5EF4-FFF2-40B4-BE49-F238E27FC236}">
                <a16:creationId xmlns:a16="http://schemas.microsoft.com/office/drawing/2014/main" id="{408CE917-B290-5E1E-D2CE-08AF822AFBD0}"/>
              </a:ext>
            </a:extLst>
          </p:cNvPr>
          <p:cNvSpPr txBox="1"/>
          <p:nvPr/>
        </p:nvSpPr>
        <p:spPr>
          <a:xfrm>
            <a:off x="1488053" y="3277063"/>
            <a:ext cx="1898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Mini Sensor</a:t>
            </a:r>
            <a:endParaRPr lang="en-US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4093075G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6FD80AFC-35A9-313F-E749-383E33D95B78}"/>
              </a:ext>
            </a:extLst>
          </p:cNvPr>
          <p:cNvSpPr txBox="1"/>
          <p:nvPr/>
        </p:nvSpPr>
        <p:spPr>
          <a:xfrm>
            <a:off x="1346600" y="3841844"/>
            <a:ext cx="1285534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Label sensor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Needs additional Sensor Cable (4971005G)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3543E278-9B86-ACA9-C072-DB19A33BC1BE}"/>
              </a:ext>
            </a:extLst>
          </p:cNvPr>
          <p:cNvSpPr txBox="1"/>
          <p:nvPr/>
        </p:nvSpPr>
        <p:spPr>
          <a:xfrm>
            <a:off x="8544532" y="3838511"/>
            <a:ext cx="107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to 2 heads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14B0FC46-7ED2-D2BF-AEC7-0EFE70255DB5}"/>
              </a:ext>
            </a:extLst>
          </p:cNvPr>
          <p:cNvSpPr txBox="1"/>
          <p:nvPr/>
        </p:nvSpPr>
        <p:spPr>
          <a:xfrm>
            <a:off x="990987" y="8201905"/>
            <a:ext cx="14613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HP108 Print Stall </a:t>
            </a: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5020220G</a:t>
            </a:r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5D045ECA-B698-E268-EFDF-5C29B6BC9393}"/>
              </a:ext>
            </a:extLst>
          </p:cNvPr>
          <p:cNvSpPr txBox="1"/>
          <p:nvPr/>
        </p:nvSpPr>
        <p:spPr>
          <a:xfrm>
            <a:off x="751740" y="8679323"/>
            <a:ext cx="1461324" cy="54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108mm print width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2.8m Umbilical  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Supplied with Head Clip</a:t>
            </a:r>
          </a:p>
        </p:txBody>
      </p:sp>
      <p:pic>
        <p:nvPicPr>
          <p:cNvPr id="1105" name="Picture 11">
            <a:extLst>
              <a:ext uri="{FF2B5EF4-FFF2-40B4-BE49-F238E27FC236}">
                <a16:creationId xmlns:a16="http://schemas.microsoft.com/office/drawing/2014/main" id="{6F1598C7-09F1-6F77-437C-A9C59BF7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426" y="5611669"/>
            <a:ext cx="1638877" cy="10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06" name="TextBox 1105">
            <a:extLst>
              <a:ext uri="{FF2B5EF4-FFF2-40B4-BE49-F238E27FC236}">
                <a16:creationId xmlns:a16="http://schemas.microsoft.com/office/drawing/2014/main" id="{B236A146-7E88-DBD1-C7C7-AAE8E813370A}"/>
              </a:ext>
            </a:extLst>
          </p:cNvPr>
          <p:cNvSpPr txBox="1"/>
          <p:nvPr/>
        </p:nvSpPr>
        <p:spPr>
          <a:xfrm>
            <a:off x="13460555" y="4794390"/>
            <a:ext cx="1907416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Suitable for sensor other than Norwix supplied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Required for Label Sensor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2 m length</a:t>
            </a: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5D49B140-2953-BF95-3108-06A970F11352}"/>
              </a:ext>
            </a:extLst>
          </p:cNvPr>
          <p:cNvSpPr txBox="1"/>
          <p:nvPr/>
        </p:nvSpPr>
        <p:spPr>
          <a:xfrm>
            <a:off x="13460555" y="4387654"/>
            <a:ext cx="18173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Sensor Interface Cable</a:t>
            </a:r>
            <a:endParaRPr lang="en-US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4971005G</a:t>
            </a:r>
          </a:p>
        </p:txBody>
      </p:sp>
      <p:pic>
        <p:nvPicPr>
          <p:cNvPr id="1108" name="Picture 12">
            <a:extLst>
              <a:ext uri="{FF2B5EF4-FFF2-40B4-BE49-F238E27FC236}">
                <a16:creationId xmlns:a16="http://schemas.microsoft.com/office/drawing/2014/main" id="{A8E6E3ED-162E-BAA1-A65A-D0E0554A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37" y="1248192"/>
            <a:ext cx="1461324" cy="111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09" name="TextBox 1108">
            <a:extLst>
              <a:ext uri="{FF2B5EF4-FFF2-40B4-BE49-F238E27FC236}">
                <a16:creationId xmlns:a16="http://schemas.microsoft.com/office/drawing/2014/main" id="{6F34FDF8-EBF6-D173-ECD7-BA575B4215AF}"/>
              </a:ext>
            </a:extLst>
          </p:cNvPr>
          <p:cNvSpPr txBox="1"/>
          <p:nvPr/>
        </p:nvSpPr>
        <p:spPr>
          <a:xfrm>
            <a:off x="10615291" y="1747482"/>
            <a:ext cx="2087769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Connection to stack light connection on UNO Plus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5 m length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Custom lengths available</a:t>
            </a:r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0A6AB704-C81B-9C98-D0EC-3619CD62BC6B}"/>
              </a:ext>
            </a:extLst>
          </p:cNvPr>
          <p:cNvSpPr txBox="1"/>
          <p:nvPr/>
        </p:nvSpPr>
        <p:spPr>
          <a:xfrm>
            <a:off x="10615292" y="1340746"/>
            <a:ext cx="1298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I/O Cable Assembly</a:t>
            </a:r>
            <a:endParaRPr lang="en-US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4971170G</a:t>
            </a:r>
          </a:p>
        </p:txBody>
      </p:sp>
      <p:pic>
        <p:nvPicPr>
          <p:cNvPr id="1112" name="Picture 1111" descr="A black cable with a yellow connector&#10;&#10;Description automatically generated">
            <a:extLst>
              <a:ext uri="{FF2B5EF4-FFF2-40B4-BE49-F238E27FC236}">
                <a16:creationId xmlns:a16="http://schemas.microsoft.com/office/drawing/2014/main" id="{64AFAC30-20F7-BA8F-659F-1C815942C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" y="3124957"/>
            <a:ext cx="1215893" cy="1388479"/>
          </a:xfrm>
          <a:prstGeom prst="rect">
            <a:avLst/>
          </a:prstGeom>
        </p:spPr>
      </p:pic>
      <p:pic>
        <p:nvPicPr>
          <p:cNvPr id="1145" name="Picture 1144" descr="A green cable with black ends&#10;&#10;Description automatically generated">
            <a:extLst>
              <a:ext uri="{FF2B5EF4-FFF2-40B4-BE49-F238E27FC236}">
                <a16:creationId xmlns:a16="http://schemas.microsoft.com/office/drawing/2014/main" id="{947FE322-8A40-416F-4A10-6F7D5847C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77275" y="1305367"/>
            <a:ext cx="1495483" cy="1303874"/>
          </a:xfrm>
          <a:prstGeom prst="rect">
            <a:avLst/>
          </a:prstGeom>
        </p:spPr>
      </p:pic>
      <p:cxnSp>
        <p:nvCxnSpPr>
          <p:cNvPr id="1159" name="Connector: Elbow 1158">
            <a:extLst>
              <a:ext uri="{FF2B5EF4-FFF2-40B4-BE49-F238E27FC236}">
                <a16:creationId xmlns:a16="http://schemas.microsoft.com/office/drawing/2014/main" id="{F9D3C43C-D327-D1E8-8A23-814825AC50DD}"/>
              </a:ext>
            </a:extLst>
          </p:cNvPr>
          <p:cNvCxnSpPr>
            <a:cxnSpLocks/>
            <a:endCxn id="1084" idx="0"/>
          </p:cNvCxnSpPr>
          <p:nvPr/>
        </p:nvCxnSpPr>
        <p:spPr>
          <a:xfrm rot="5400000">
            <a:off x="6213372" y="6278931"/>
            <a:ext cx="2158192" cy="13778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5" name="Group 1174">
            <a:extLst>
              <a:ext uri="{FF2B5EF4-FFF2-40B4-BE49-F238E27FC236}">
                <a16:creationId xmlns:a16="http://schemas.microsoft.com/office/drawing/2014/main" id="{D8B5B177-3C41-5511-A070-2D087D9081D0}"/>
              </a:ext>
            </a:extLst>
          </p:cNvPr>
          <p:cNvGrpSpPr/>
          <p:nvPr/>
        </p:nvGrpSpPr>
        <p:grpSpPr>
          <a:xfrm>
            <a:off x="10547194" y="3551879"/>
            <a:ext cx="2300816" cy="2521288"/>
            <a:chOff x="8723118" y="1969258"/>
            <a:chExt cx="4802381" cy="5262561"/>
          </a:xfrm>
        </p:grpSpPr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7AE67D6A-F20C-097E-7B11-4607C64E0332}"/>
                </a:ext>
              </a:extLst>
            </p:cNvPr>
            <p:cNvGrpSpPr/>
            <p:nvPr/>
          </p:nvGrpSpPr>
          <p:grpSpPr>
            <a:xfrm>
              <a:off x="8723118" y="3935566"/>
              <a:ext cx="4657915" cy="531380"/>
              <a:chOff x="5992642" y="6283107"/>
              <a:chExt cx="3311984" cy="371187"/>
            </a:xfrm>
          </p:grpSpPr>
          <p:sp>
            <p:nvSpPr>
              <p:cNvPr id="1195" name="Rectangle 1194">
                <a:extLst>
                  <a:ext uri="{FF2B5EF4-FFF2-40B4-BE49-F238E27FC236}">
                    <a16:creationId xmlns:a16="http://schemas.microsoft.com/office/drawing/2014/main" id="{2AA97FDD-5D7E-1E0D-4039-0E79DB66F8D7}"/>
                  </a:ext>
                </a:extLst>
              </p:cNvPr>
              <p:cNvSpPr/>
              <p:nvPr/>
            </p:nvSpPr>
            <p:spPr>
              <a:xfrm rot="16200000">
                <a:off x="7463041" y="4812709"/>
                <a:ext cx="371187" cy="33119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6" name="Rectangle 1195">
                <a:extLst>
                  <a:ext uri="{FF2B5EF4-FFF2-40B4-BE49-F238E27FC236}">
                    <a16:creationId xmlns:a16="http://schemas.microsoft.com/office/drawing/2014/main" id="{0C13726B-71EA-FF09-3B70-8BD4FF3FDE1B}"/>
                  </a:ext>
                </a:extLst>
              </p:cNvPr>
              <p:cNvSpPr/>
              <p:nvPr/>
            </p:nvSpPr>
            <p:spPr>
              <a:xfrm rot="16200000">
                <a:off x="7625774" y="4892452"/>
                <a:ext cx="45719" cy="33119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7" name="Rectangle 1196">
                <a:extLst>
                  <a:ext uri="{FF2B5EF4-FFF2-40B4-BE49-F238E27FC236}">
                    <a16:creationId xmlns:a16="http://schemas.microsoft.com/office/drawing/2014/main" id="{E3902B92-9EC5-B2E9-4280-2863823CFF83}"/>
                  </a:ext>
                </a:extLst>
              </p:cNvPr>
              <p:cNvSpPr/>
              <p:nvPr/>
            </p:nvSpPr>
            <p:spPr>
              <a:xfrm rot="16200000">
                <a:off x="7625774" y="4750633"/>
                <a:ext cx="45719" cy="33119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7" name="Group 1176">
              <a:extLst>
                <a:ext uri="{FF2B5EF4-FFF2-40B4-BE49-F238E27FC236}">
                  <a16:creationId xmlns:a16="http://schemas.microsoft.com/office/drawing/2014/main" id="{F16AB670-5E32-B704-3034-C5C6CFA34FDF}"/>
                </a:ext>
              </a:extLst>
            </p:cNvPr>
            <p:cNvGrpSpPr/>
            <p:nvPr/>
          </p:nvGrpSpPr>
          <p:grpSpPr>
            <a:xfrm rot="5400000">
              <a:off x="8796999" y="4303452"/>
              <a:ext cx="5183787" cy="672948"/>
              <a:chOff x="5992642" y="6283107"/>
              <a:chExt cx="3311984" cy="371187"/>
            </a:xfrm>
          </p:grpSpPr>
          <p:sp>
            <p:nvSpPr>
              <p:cNvPr id="1192" name="Rectangle 1191">
                <a:extLst>
                  <a:ext uri="{FF2B5EF4-FFF2-40B4-BE49-F238E27FC236}">
                    <a16:creationId xmlns:a16="http://schemas.microsoft.com/office/drawing/2014/main" id="{31FFEEB7-2E31-276A-BCF1-CE636B857E73}"/>
                  </a:ext>
                </a:extLst>
              </p:cNvPr>
              <p:cNvSpPr/>
              <p:nvPr/>
            </p:nvSpPr>
            <p:spPr>
              <a:xfrm rot="16200000">
                <a:off x="7463041" y="4812709"/>
                <a:ext cx="371187" cy="33119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Rectangle 1192">
                <a:extLst>
                  <a:ext uri="{FF2B5EF4-FFF2-40B4-BE49-F238E27FC236}">
                    <a16:creationId xmlns:a16="http://schemas.microsoft.com/office/drawing/2014/main" id="{2201F910-24F9-A450-09C8-1AD864C308F8}"/>
                  </a:ext>
                </a:extLst>
              </p:cNvPr>
              <p:cNvSpPr/>
              <p:nvPr/>
            </p:nvSpPr>
            <p:spPr>
              <a:xfrm rot="16200000">
                <a:off x="7625774" y="4892452"/>
                <a:ext cx="45719" cy="33119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4" name="Rectangle 1193">
                <a:extLst>
                  <a:ext uri="{FF2B5EF4-FFF2-40B4-BE49-F238E27FC236}">
                    <a16:creationId xmlns:a16="http://schemas.microsoft.com/office/drawing/2014/main" id="{4AE8D5EF-335B-2765-FF85-09882B20CB9B}"/>
                  </a:ext>
                </a:extLst>
              </p:cNvPr>
              <p:cNvSpPr/>
              <p:nvPr/>
            </p:nvSpPr>
            <p:spPr>
              <a:xfrm rot="16200000">
                <a:off x="7625774" y="4750633"/>
                <a:ext cx="45719" cy="33119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8BF76B89-624B-6443-5E6F-6A6D6CA8F7AA}"/>
                </a:ext>
              </a:extLst>
            </p:cNvPr>
            <p:cNvSpPr/>
            <p:nvPr/>
          </p:nvSpPr>
          <p:spPr>
            <a:xfrm rot="16200000">
              <a:off x="11349161" y="1672169"/>
              <a:ext cx="78773" cy="67295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713B6495-777D-2B23-A2D5-1C7D79E807A7}"/>
                </a:ext>
              </a:extLst>
            </p:cNvPr>
            <p:cNvSpPr/>
            <p:nvPr/>
          </p:nvSpPr>
          <p:spPr>
            <a:xfrm>
              <a:off x="13410789" y="3935566"/>
              <a:ext cx="114710" cy="5313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0" name="Group 1179">
              <a:extLst>
                <a:ext uri="{FF2B5EF4-FFF2-40B4-BE49-F238E27FC236}">
                  <a16:creationId xmlns:a16="http://schemas.microsoft.com/office/drawing/2014/main" id="{1E0800F6-5FCD-32E9-1DCF-9D6E86DE297E}"/>
                </a:ext>
              </a:extLst>
            </p:cNvPr>
            <p:cNvGrpSpPr/>
            <p:nvPr/>
          </p:nvGrpSpPr>
          <p:grpSpPr>
            <a:xfrm>
              <a:off x="9796589" y="3939742"/>
              <a:ext cx="581133" cy="927289"/>
              <a:chOff x="12594295" y="5906503"/>
              <a:chExt cx="1740829" cy="2777768"/>
            </a:xfrm>
          </p:grpSpPr>
          <p:sp>
            <p:nvSpPr>
              <p:cNvPr id="1181" name="Rectangle 1180">
                <a:extLst>
                  <a:ext uri="{FF2B5EF4-FFF2-40B4-BE49-F238E27FC236}">
                    <a16:creationId xmlns:a16="http://schemas.microsoft.com/office/drawing/2014/main" id="{488820EB-9FE0-F869-81FF-A50627B72D95}"/>
                  </a:ext>
                </a:extLst>
              </p:cNvPr>
              <p:cNvSpPr/>
              <p:nvPr/>
            </p:nvSpPr>
            <p:spPr>
              <a:xfrm>
                <a:off x="12594295" y="5906503"/>
                <a:ext cx="1740829" cy="27777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:a16="http://schemas.microsoft.com/office/drawing/2014/main" id="{B17147BF-ACAE-24FD-E6B4-2B4CE631A766}"/>
                  </a:ext>
                </a:extLst>
              </p:cNvPr>
              <p:cNvSpPr/>
              <p:nvPr/>
            </p:nvSpPr>
            <p:spPr>
              <a:xfrm>
                <a:off x="13011151" y="7535241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Oval 1182">
                <a:extLst>
                  <a:ext uri="{FF2B5EF4-FFF2-40B4-BE49-F238E27FC236}">
                    <a16:creationId xmlns:a16="http://schemas.microsoft.com/office/drawing/2014/main" id="{4FB21FC5-55C2-5144-57D8-7BAAB96367C3}"/>
                  </a:ext>
                </a:extLst>
              </p:cNvPr>
              <p:cNvSpPr/>
              <p:nvPr/>
            </p:nvSpPr>
            <p:spPr>
              <a:xfrm>
                <a:off x="13011151" y="82005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Oval 1183">
                <a:extLst>
                  <a:ext uri="{FF2B5EF4-FFF2-40B4-BE49-F238E27FC236}">
                    <a16:creationId xmlns:a16="http://schemas.microsoft.com/office/drawing/2014/main" id="{E8AAA581-8C48-E3A7-7295-A5186476C095}"/>
                  </a:ext>
                </a:extLst>
              </p:cNvPr>
              <p:cNvSpPr/>
              <p:nvPr/>
            </p:nvSpPr>
            <p:spPr>
              <a:xfrm>
                <a:off x="13613381" y="7535241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Oval 1184">
                <a:extLst>
                  <a:ext uri="{FF2B5EF4-FFF2-40B4-BE49-F238E27FC236}">
                    <a16:creationId xmlns:a16="http://schemas.microsoft.com/office/drawing/2014/main" id="{512E37FA-71B3-4F63-834A-2D926B72050F}"/>
                  </a:ext>
                </a:extLst>
              </p:cNvPr>
              <p:cNvSpPr/>
              <p:nvPr/>
            </p:nvSpPr>
            <p:spPr>
              <a:xfrm>
                <a:off x="13613381" y="82005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Oval 1185">
                <a:extLst>
                  <a:ext uri="{FF2B5EF4-FFF2-40B4-BE49-F238E27FC236}">
                    <a16:creationId xmlns:a16="http://schemas.microsoft.com/office/drawing/2014/main" id="{294831DF-33AE-9A27-CBCD-58B4853DE107}"/>
                  </a:ext>
                </a:extLst>
              </p:cNvPr>
              <p:cNvSpPr/>
              <p:nvPr/>
            </p:nvSpPr>
            <p:spPr>
              <a:xfrm>
                <a:off x="12795252" y="7928472"/>
                <a:ext cx="114713" cy="1147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Oval 1186">
                <a:extLst>
                  <a:ext uri="{FF2B5EF4-FFF2-40B4-BE49-F238E27FC236}">
                    <a16:creationId xmlns:a16="http://schemas.microsoft.com/office/drawing/2014/main" id="{AC301C2B-7A38-2EB5-3177-450FCCA70B7F}"/>
                  </a:ext>
                </a:extLst>
              </p:cNvPr>
              <p:cNvSpPr/>
              <p:nvPr/>
            </p:nvSpPr>
            <p:spPr>
              <a:xfrm>
                <a:off x="13381032" y="8499972"/>
                <a:ext cx="114713" cy="1147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Oval 1187">
                <a:extLst>
                  <a:ext uri="{FF2B5EF4-FFF2-40B4-BE49-F238E27FC236}">
                    <a16:creationId xmlns:a16="http://schemas.microsoft.com/office/drawing/2014/main" id="{3F2FB381-23BF-EABF-E3B8-FFE2494A6CC3}"/>
                  </a:ext>
                </a:extLst>
              </p:cNvPr>
              <p:cNvSpPr/>
              <p:nvPr/>
            </p:nvSpPr>
            <p:spPr>
              <a:xfrm>
                <a:off x="13967733" y="7928472"/>
                <a:ext cx="114713" cy="1147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Oval 1188">
                <a:extLst>
                  <a:ext uri="{FF2B5EF4-FFF2-40B4-BE49-F238E27FC236}">
                    <a16:creationId xmlns:a16="http://schemas.microsoft.com/office/drawing/2014/main" id="{E44D6690-3305-18B0-F33E-F9219A99DE2E}"/>
                  </a:ext>
                </a:extLst>
              </p:cNvPr>
              <p:cNvSpPr/>
              <p:nvPr/>
            </p:nvSpPr>
            <p:spPr>
              <a:xfrm>
                <a:off x="13381032" y="7295387"/>
                <a:ext cx="114713" cy="1147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Oval 1189">
                <a:extLst>
                  <a:ext uri="{FF2B5EF4-FFF2-40B4-BE49-F238E27FC236}">
                    <a16:creationId xmlns:a16="http://schemas.microsoft.com/office/drawing/2014/main" id="{1D5F61BC-13F5-463C-ED7B-30CC440B46D2}"/>
                  </a:ext>
                </a:extLst>
              </p:cNvPr>
              <p:cNvSpPr/>
              <p:nvPr/>
            </p:nvSpPr>
            <p:spPr>
              <a:xfrm>
                <a:off x="12808969" y="627968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Oval 1190">
                <a:extLst>
                  <a:ext uri="{FF2B5EF4-FFF2-40B4-BE49-F238E27FC236}">
                    <a16:creationId xmlns:a16="http://schemas.microsoft.com/office/drawing/2014/main" id="{9546906B-6E18-37D4-1DFD-D9F9AF82B6A4}"/>
                  </a:ext>
                </a:extLst>
              </p:cNvPr>
              <p:cNvSpPr/>
              <p:nvPr/>
            </p:nvSpPr>
            <p:spPr>
              <a:xfrm>
                <a:off x="13910789" y="627968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98" name="Connector: Elbow 1197">
            <a:extLst>
              <a:ext uri="{FF2B5EF4-FFF2-40B4-BE49-F238E27FC236}">
                <a16:creationId xmlns:a16="http://schemas.microsoft.com/office/drawing/2014/main" id="{55ACCFC4-C0A0-A2F9-B1C5-D38E47E19716}"/>
              </a:ext>
            </a:extLst>
          </p:cNvPr>
          <p:cNvCxnSpPr>
            <a:cxnSpLocks/>
            <a:endCxn id="1031" idx="1"/>
          </p:cNvCxnSpPr>
          <p:nvPr/>
        </p:nvCxnSpPr>
        <p:spPr>
          <a:xfrm>
            <a:off x="11803707" y="6232463"/>
            <a:ext cx="2012858" cy="11707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66AFB-34FB-C905-CF79-65DEF01B5C29}"/>
              </a:ext>
            </a:extLst>
          </p:cNvPr>
          <p:cNvGrpSpPr/>
          <p:nvPr/>
        </p:nvGrpSpPr>
        <p:grpSpPr>
          <a:xfrm>
            <a:off x="2842857" y="4220765"/>
            <a:ext cx="2327857" cy="1998035"/>
            <a:chOff x="4345677" y="2421597"/>
            <a:chExt cx="6808300" cy="584366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68583B2-6EE8-F8BB-4C9F-CB8D1472F2EB}"/>
                </a:ext>
              </a:extLst>
            </p:cNvPr>
            <p:cNvSpPr/>
            <p:nvPr/>
          </p:nvSpPr>
          <p:spPr>
            <a:xfrm rot="20700000">
              <a:off x="10118524" y="2676594"/>
              <a:ext cx="1035453" cy="20964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E7246E-7EEF-6835-B678-C364E711D49E}"/>
                </a:ext>
              </a:extLst>
            </p:cNvPr>
            <p:cNvSpPr/>
            <p:nvPr/>
          </p:nvSpPr>
          <p:spPr>
            <a:xfrm>
              <a:off x="4345677" y="2421597"/>
              <a:ext cx="6517939" cy="5843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BE88F06-A353-0083-1A7D-975778ACE533}"/>
                </a:ext>
              </a:extLst>
            </p:cNvPr>
            <p:cNvGrpSpPr/>
            <p:nvPr/>
          </p:nvGrpSpPr>
          <p:grpSpPr>
            <a:xfrm>
              <a:off x="9807801" y="7337832"/>
              <a:ext cx="479882" cy="453222"/>
              <a:chOff x="1878452" y="6657998"/>
              <a:chExt cx="479882" cy="453222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B73B79-CE82-5039-17C8-8893E899C667}"/>
                  </a:ext>
                </a:extLst>
              </p:cNvPr>
              <p:cNvSpPr/>
              <p:nvPr/>
            </p:nvSpPr>
            <p:spPr>
              <a:xfrm>
                <a:off x="1878452" y="6657998"/>
                <a:ext cx="479882" cy="45322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3ABF2E6-1F9E-17D0-292A-CFD7CCEB8D08}"/>
                  </a:ext>
                </a:extLst>
              </p:cNvPr>
              <p:cNvSpPr/>
              <p:nvPr/>
            </p:nvSpPr>
            <p:spPr>
              <a:xfrm>
                <a:off x="1935513" y="6701729"/>
                <a:ext cx="365760" cy="36576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 descr="A red rectangular object with black background&#10;&#10;AI-generated content may be incorrect.">
              <a:extLst>
                <a:ext uri="{FF2B5EF4-FFF2-40B4-BE49-F238E27FC236}">
                  <a16:creationId xmlns:a16="http://schemas.microsoft.com/office/drawing/2014/main" id="{A9B750A1-E685-2A23-B0DB-CB4C41719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23" y="2456164"/>
              <a:ext cx="1199621" cy="580334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178738-EBB3-A108-1369-13DB72841DFE}"/>
                </a:ext>
              </a:extLst>
            </p:cNvPr>
            <p:cNvCxnSpPr/>
            <p:nvPr/>
          </p:nvCxnSpPr>
          <p:spPr>
            <a:xfrm>
              <a:off x="4424999" y="6457849"/>
              <a:ext cx="637951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 descr="A black rectangular object with a red and white label&#10;&#10;AI-generated content may be incorrect.">
            <a:extLst>
              <a:ext uri="{FF2B5EF4-FFF2-40B4-BE49-F238E27FC236}">
                <a16:creationId xmlns:a16="http://schemas.microsoft.com/office/drawing/2014/main" id="{B4EDA5BE-3FAE-14FC-FE33-FF67F1270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" y="5113534"/>
            <a:ext cx="1912557" cy="1775946"/>
          </a:xfrm>
          <a:prstGeom prst="rect">
            <a:avLst/>
          </a:prstGeom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C6AA867-CF5B-57D5-38DC-42B9A67CE963}"/>
              </a:ext>
            </a:extLst>
          </p:cNvPr>
          <p:cNvGrpSpPr/>
          <p:nvPr/>
        </p:nvGrpSpPr>
        <p:grpSpPr>
          <a:xfrm>
            <a:off x="5696135" y="4911916"/>
            <a:ext cx="1217205" cy="1271612"/>
            <a:chOff x="5940538" y="3914683"/>
            <a:chExt cx="3059770" cy="3196537"/>
          </a:xfrm>
        </p:grpSpPr>
        <p:pic>
          <p:nvPicPr>
            <p:cNvPr id="1039" name="Picture 1038" descr="A close up of a tower&#10;&#10;AI-generated content may be incorrect.">
              <a:extLst>
                <a:ext uri="{FF2B5EF4-FFF2-40B4-BE49-F238E27FC236}">
                  <a16:creationId xmlns:a16="http://schemas.microsoft.com/office/drawing/2014/main" id="{1F0DEF65-D18C-367B-7C23-9DA9615F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290" y="3914683"/>
              <a:ext cx="365760" cy="1300897"/>
            </a:xfrm>
            <a:prstGeom prst="rect">
              <a:avLst/>
            </a:prstGeom>
          </p:spPr>
        </p:pic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6C8010E8-7EA9-BAC9-CD55-99E9F4A335A9}"/>
                </a:ext>
              </a:extLst>
            </p:cNvPr>
            <p:cNvSpPr/>
            <p:nvPr/>
          </p:nvSpPr>
          <p:spPr>
            <a:xfrm>
              <a:off x="5940539" y="5622221"/>
              <a:ext cx="3059769" cy="14889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498B524-E83B-B80D-24F6-F1EF0D0CE98A}"/>
                </a:ext>
              </a:extLst>
            </p:cNvPr>
            <p:cNvSpPr/>
            <p:nvPr/>
          </p:nvSpPr>
          <p:spPr>
            <a:xfrm>
              <a:off x="5940538" y="5493268"/>
              <a:ext cx="3059769" cy="11330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F26922B6-F186-C18B-BFE2-BE9026D5A544}"/>
                </a:ext>
              </a:extLst>
            </p:cNvPr>
            <p:cNvGrpSpPr/>
            <p:nvPr/>
          </p:nvGrpSpPr>
          <p:grpSpPr>
            <a:xfrm>
              <a:off x="8425543" y="5233468"/>
              <a:ext cx="365760" cy="259800"/>
              <a:chOff x="8399417" y="4624252"/>
              <a:chExt cx="600890" cy="426814"/>
            </a:xfrm>
          </p:grpSpPr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9369B8AB-1BB2-D286-D0A8-BC4798F6977C}"/>
                  </a:ext>
                </a:extLst>
              </p:cNvPr>
              <p:cNvSpPr/>
              <p:nvPr/>
            </p:nvSpPr>
            <p:spPr>
              <a:xfrm>
                <a:off x="8399417" y="4937760"/>
                <a:ext cx="600890" cy="1133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9961275-1023-4BD6-F780-9EED9500CF6E}"/>
                  </a:ext>
                </a:extLst>
              </p:cNvPr>
              <p:cNvSpPr/>
              <p:nvPr/>
            </p:nvSpPr>
            <p:spPr>
              <a:xfrm>
                <a:off x="8535488" y="4624252"/>
                <a:ext cx="328749" cy="31092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464AEA47-F02C-4EEA-FF36-53704A375EB2}"/>
                </a:ext>
              </a:extLst>
            </p:cNvPr>
            <p:cNvSpPr/>
            <p:nvPr/>
          </p:nvSpPr>
          <p:spPr>
            <a:xfrm>
              <a:off x="6083290" y="5128285"/>
              <a:ext cx="365760" cy="371225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4" name="Picture 1063" descr="A metal box with a black and red cover&#10;&#10;AI-generated content may be incorrect.">
            <a:extLst>
              <a:ext uri="{FF2B5EF4-FFF2-40B4-BE49-F238E27FC236}">
                <a16:creationId xmlns:a16="http://schemas.microsoft.com/office/drawing/2014/main" id="{700CBA65-5406-EEE3-1BF5-979B5B498B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840" y="7749612"/>
            <a:ext cx="1947373" cy="1910412"/>
          </a:xfrm>
          <a:prstGeom prst="rect">
            <a:avLst/>
          </a:prstGeom>
        </p:spPr>
      </p:pic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746AED1E-D9AA-C804-3276-2E26B213746A}"/>
              </a:ext>
            </a:extLst>
          </p:cNvPr>
          <p:cNvGrpSpPr/>
          <p:nvPr/>
        </p:nvGrpSpPr>
        <p:grpSpPr>
          <a:xfrm>
            <a:off x="9471794" y="4325809"/>
            <a:ext cx="616828" cy="1726741"/>
            <a:chOff x="12477073" y="3919800"/>
            <a:chExt cx="2030387" cy="5683844"/>
          </a:xfrm>
        </p:grpSpPr>
        <p:grpSp>
          <p:nvGrpSpPr>
            <p:cNvPr id="1073" name="Group 1072">
              <a:extLst>
                <a:ext uri="{FF2B5EF4-FFF2-40B4-BE49-F238E27FC236}">
                  <a16:creationId xmlns:a16="http://schemas.microsoft.com/office/drawing/2014/main" id="{B05D62AE-C1D4-6FD9-97B9-619B33165D6E}"/>
                </a:ext>
              </a:extLst>
            </p:cNvPr>
            <p:cNvGrpSpPr/>
            <p:nvPr/>
          </p:nvGrpSpPr>
          <p:grpSpPr>
            <a:xfrm>
              <a:off x="12477073" y="5447211"/>
              <a:ext cx="1611811" cy="4156433"/>
              <a:chOff x="3068719" y="3215359"/>
              <a:chExt cx="418038" cy="1078009"/>
            </a:xfrm>
          </p:grpSpPr>
          <p:sp>
            <p:nvSpPr>
              <p:cNvPr id="1079" name="Rectangle: Rounded Corners 1078">
                <a:extLst>
                  <a:ext uri="{FF2B5EF4-FFF2-40B4-BE49-F238E27FC236}">
                    <a16:creationId xmlns:a16="http://schemas.microsoft.com/office/drawing/2014/main" id="{AD5FB2AC-6EE9-805E-8933-87889A511C17}"/>
                  </a:ext>
                </a:extLst>
              </p:cNvPr>
              <p:cNvSpPr/>
              <p:nvPr/>
            </p:nvSpPr>
            <p:spPr>
              <a:xfrm>
                <a:off x="3143075" y="3215359"/>
                <a:ext cx="269326" cy="106302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Rectangle 1079">
                <a:extLst>
                  <a:ext uri="{FF2B5EF4-FFF2-40B4-BE49-F238E27FC236}">
                    <a16:creationId xmlns:a16="http://schemas.microsoft.com/office/drawing/2014/main" id="{2D741E9D-EB61-E98E-EFC4-4B5EB3C14205}"/>
                  </a:ext>
                </a:extLst>
              </p:cNvPr>
              <p:cNvSpPr/>
              <p:nvPr/>
            </p:nvSpPr>
            <p:spPr>
              <a:xfrm>
                <a:off x="3068719" y="4247649"/>
                <a:ext cx="418038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Rectangle: Rounded Corners 1080">
                <a:extLst>
                  <a:ext uri="{FF2B5EF4-FFF2-40B4-BE49-F238E27FC236}">
                    <a16:creationId xmlns:a16="http://schemas.microsoft.com/office/drawing/2014/main" id="{10CBDE21-69FE-575E-D6D4-7F0DC8C85ECB}"/>
                  </a:ext>
                </a:extLst>
              </p:cNvPr>
              <p:cNvSpPr/>
              <p:nvPr/>
            </p:nvSpPr>
            <p:spPr>
              <a:xfrm>
                <a:off x="3173506" y="3269147"/>
                <a:ext cx="208159" cy="34234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6079E973-E72B-A58A-9162-3669DEB27B33}"/>
                </a:ext>
              </a:extLst>
            </p:cNvPr>
            <p:cNvSpPr/>
            <p:nvPr/>
          </p:nvSpPr>
          <p:spPr>
            <a:xfrm>
              <a:off x="12835969" y="5029200"/>
              <a:ext cx="1376658" cy="1968592"/>
            </a:xfrm>
            <a:custGeom>
              <a:avLst/>
              <a:gdLst>
                <a:gd name="connsiteX0" fmla="*/ 0 w 1513939"/>
                <a:gd name="connsiteY0" fmla="*/ 0 h 2073095"/>
                <a:gd name="connsiteX1" fmla="*/ 1513939 w 1513939"/>
                <a:gd name="connsiteY1" fmla="*/ 0 h 2073095"/>
                <a:gd name="connsiteX2" fmla="*/ 1513939 w 1513939"/>
                <a:gd name="connsiteY2" fmla="*/ 360242 h 2073095"/>
                <a:gd name="connsiteX3" fmla="*/ 1513939 w 1513939"/>
                <a:gd name="connsiteY3" fmla="*/ 2073095 h 2073095"/>
                <a:gd name="connsiteX4" fmla="*/ 1101293 w 1513939"/>
                <a:gd name="connsiteY4" fmla="*/ 2073095 h 2073095"/>
                <a:gd name="connsiteX5" fmla="*/ 1101293 w 1513939"/>
                <a:gd name="connsiteY5" fmla="*/ 360242 h 2073095"/>
                <a:gd name="connsiteX6" fmla="*/ 0 w 1513939"/>
                <a:gd name="connsiteY6" fmla="*/ 360242 h 20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939" h="2073095">
                  <a:moveTo>
                    <a:pt x="0" y="0"/>
                  </a:moveTo>
                  <a:lnTo>
                    <a:pt x="1513939" y="0"/>
                  </a:lnTo>
                  <a:lnTo>
                    <a:pt x="1513939" y="360242"/>
                  </a:lnTo>
                  <a:lnTo>
                    <a:pt x="1513939" y="2073095"/>
                  </a:lnTo>
                  <a:lnTo>
                    <a:pt x="1101293" y="2073095"/>
                  </a:lnTo>
                  <a:lnTo>
                    <a:pt x="1101293" y="360242"/>
                  </a:lnTo>
                  <a:lnTo>
                    <a:pt x="0" y="360242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FDE2FD86-5A8C-7672-2045-231969734BB5}"/>
                </a:ext>
              </a:extLst>
            </p:cNvPr>
            <p:cNvSpPr/>
            <p:nvPr/>
          </p:nvSpPr>
          <p:spPr>
            <a:xfrm rot="5400000">
              <a:off x="11622382" y="5837838"/>
              <a:ext cx="4098664" cy="1671491"/>
            </a:xfrm>
            <a:custGeom>
              <a:avLst/>
              <a:gdLst>
                <a:gd name="connsiteX0" fmla="*/ 0 w 4098664"/>
                <a:gd name="connsiteY0" fmla="*/ 236023 h 1847576"/>
                <a:gd name="connsiteX1" fmla="*/ 0 w 4098664"/>
                <a:gd name="connsiteY1" fmla="*/ 0 h 1847576"/>
                <a:gd name="connsiteX2" fmla="*/ 4098664 w 4098664"/>
                <a:gd name="connsiteY2" fmla="*/ 0 h 1847576"/>
                <a:gd name="connsiteX3" fmla="*/ 4098664 w 4098664"/>
                <a:gd name="connsiteY3" fmla="*/ 236023 h 1847576"/>
                <a:gd name="connsiteX4" fmla="*/ 226544 w 4098664"/>
                <a:gd name="connsiteY4" fmla="*/ 236023 h 1847576"/>
                <a:gd name="connsiteX5" fmla="*/ 226544 w 4098664"/>
                <a:gd name="connsiteY5" fmla="*/ 1847576 h 1847576"/>
                <a:gd name="connsiteX6" fmla="*/ 1928 w 4098664"/>
                <a:gd name="connsiteY6" fmla="*/ 1847576 h 1847576"/>
                <a:gd name="connsiteX7" fmla="*/ 1928 w 4098664"/>
                <a:gd name="connsiteY7" fmla="*/ 236023 h 184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8664" h="1847576">
                  <a:moveTo>
                    <a:pt x="0" y="236023"/>
                  </a:moveTo>
                  <a:lnTo>
                    <a:pt x="0" y="0"/>
                  </a:lnTo>
                  <a:lnTo>
                    <a:pt x="4098664" y="0"/>
                  </a:lnTo>
                  <a:lnTo>
                    <a:pt x="4098664" y="236023"/>
                  </a:lnTo>
                  <a:lnTo>
                    <a:pt x="226544" y="236023"/>
                  </a:lnTo>
                  <a:lnTo>
                    <a:pt x="226544" y="1847576"/>
                  </a:lnTo>
                  <a:lnTo>
                    <a:pt x="1928" y="1847576"/>
                  </a:lnTo>
                  <a:lnTo>
                    <a:pt x="1928" y="2360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5B56A6D5-5F42-FB6F-BD01-DA29C632E7C4}"/>
                </a:ext>
              </a:extLst>
            </p:cNvPr>
            <p:cNvSpPr/>
            <p:nvPr/>
          </p:nvSpPr>
          <p:spPr>
            <a:xfrm>
              <a:off x="13802193" y="3919800"/>
              <a:ext cx="705267" cy="615982"/>
            </a:xfrm>
            <a:custGeom>
              <a:avLst/>
              <a:gdLst>
                <a:gd name="connsiteX0" fmla="*/ 727046 w 1010423"/>
                <a:gd name="connsiteY0" fmla="*/ 0 h 615982"/>
                <a:gd name="connsiteX1" fmla="*/ 879446 w 1010423"/>
                <a:gd name="connsiteY1" fmla="*/ 0 h 615982"/>
                <a:gd name="connsiteX2" fmla="*/ 879446 w 1010423"/>
                <a:gd name="connsiteY2" fmla="*/ 307991 h 615982"/>
                <a:gd name="connsiteX3" fmla="*/ 1010423 w 1010423"/>
                <a:gd name="connsiteY3" fmla="*/ 307991 h 615982"/>
                <a:gd name="connsiteX4" fmla="*/ 1010423 w 1010423"/>
                <a:gd name="connsiteY4" fmla="*/ 615982 h 615982"/>
                <a:gd name="connsiteX5" fmla="*/ 0 w 1010423"/>
                <a:gd name="connsiteY5" fmla="*/ 615982 h 615982"/>
                <a:gd name="connsiteX6" fmla="*/ 0 w 1010423"/>
                <a:gd name="connsiteY6" fmla="*/ 307991 h 615982"/>
                <a:gd name="connsiteX7" fmla="*/ 727046 w 1010423"/>
                <a:gd name="connsiteY7" fmla="*/ 307991 h 61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423" h="615982">
                  <a:moveTo>
                    <a:pt x="727046" y="0"/>
                  </a:moveTo>
                  <a:lnTo>
                    <a:pt x="879446" y="0"/>
                  </a:lnTo>
                  <a:lnTo>
                    <a:pt x="879446" y="307991"/>
                  </a:lnTo>
                  <a:lnTo>
                    <a:pt x="1010423" y="307991"/>
                  </a:lnTo>
                  <a:lnTo>
                    <a:pt x="1010423" y="615982"/>
                  </a:lnTo>
                  <a:lnTo>
                    <a:pt x="0" y="615982"/>
                  </a:lnTo>
                  <a:lnTo>
                    <a:pt x="0" y="307991"/>
                  </a:lnTo>
                  <a:lnTo>
                    <a:pt x="727046" y="307991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86" name="TextBox 1085">
            <a:extLst>
              <a:ext uri="{FF2B5EF4-FFF2-40B4-BE49-F238E27FC236}">
                <a16:creationId xmlns:a16="http://schemas.microsoft.com/office/drawing/2014/main" id="{0625F823-3EF5-EC80-4BBA-AE9E854DD092}"/>
              </a:ext>
            </a:extLst>
          </p:cNvPr>
          <p:cNvSpPr txBox="1"/>
          <p:nvPr/>
        </p:nvSpPr>
        <p:spPr>
          <a:xfrm>
            <a:off x="12156103" y="7913283"/>
            <a:ext cx="16871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HP108 Mount (Vertical)</a:t>
            </a:r>
          </a:p>
          <a:p>
            <a:r>
              <a:rPr lang="de-DE" sz="1100" kern="1400" dirty="0">
                <a:solidFill>
                  <a:srgbClr val="FF0000"/>
                </a:solidFill>
              </a:rPr>
              <a:t>5020322G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1FDF322C-6A4B-B7FD-6786-E360FF32302C}"/>
              </a:ext>
            </a:extLst>
          </p:cNvPr>
          <p:cNvSpPr txBox="1"/>
          <p:nvPr/>
        </p:nvSpPr>
        <p:spPr>
          <a:xfrm>
            <a:off x="12156103" y="8391025"/>
            <a:ext cx="1461324" cy="99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Mounts Print head 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Allows for 90-degree mounting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Adjustable horizontal and vertical locking handles</a:t>
            </a:r>
          </a:p>
        </p:txBody>
      </p:sp>
      <p:cxnSp>
        <p:nvCxnSpPr>
          <p:cNvPr id="1090" name="Connector: Elbow 1089">
            <a:extLst>
              <a:ext uri="{FF2B5EF4-FFF2-40B4-BE49-F238E27FC236}">
                <a16:creationId xmlns:a16="http://schemas.microsoft.com/office/drawing/2014/main" id="{A0AE27F6-C389-8104-4649-FE513D11AD77}"/>
              </a:ext>
            </a:extLst>
          </p:cNvPr>
          <p:cNvCxnSpPr>
            <a:cxnSpLocks/>
            <a:endCxn id="1095" idx="0"/>
          </p:cNvCxnSpPr>
          <p:nvPr/>
        </p:nvCxnSpPr>
        <p:spPr>
          <a:xfrm rot="16200000" flipH="1">
            <a:off x="9679838" y="6193772"/>
            <a:ext cx="1696988" cy="879420"/>
          </a:xfrm>
          <a:prstGeom prst="bentConnector3">
            <a:avLst>
              <a:gd name="adj1" fmla="val 36144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" name="Picture 1094" descr="A metal piece of machinery&#10;&#10;AI-generated content may be incorrect.">
            <a:extLst>
              <a:ext uri="{FF2B5EF4-FFF2-40B4-BE49-F238E27FC236}">
                <a16:creationId xmlns:a16="http://schemas.microsoft.com/office/drawing/2014/main" id="{50A6E9DA-580F-2321-3AB2-5A32053BC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486" y="7481976"/>
            <a:ext cx="2505111" cy="2008442"/>
          </a:xfrm>
          <a:prstGeom prst="rect">
            <a:avLst/>
          </a:prstGeom>
        </p:spPr>
      </p:pic>
      <p:sp>
        <p:nvSpPr>
          <p:cNvPr id="1119" name="TextBox 1118">
            <a:extLst>
              <a:ext uri="{FF2B5EF4-FFF2-40B4-BE49-F238E27FC236}">
                <a16:creationId xmlns:a16="http://schemas.microsoft.com/office/drawing/2014/main" id="{CC47910B-819B-3AA6-5AD5-6CFB242963CC}"/>
              </a:ext>
            </a:extLst>
          </p:cNvPr>
          <p:cNvSpPr txBox="1"/>
          <p:nvPr/>
        </p:nvSpPr>
        <p:spPr>
          <a:xfrm>
            <a:off x="8150440" y="8603148"/>
            <a:ext cx="1461324" cy="846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Designed for PC108 Mount and curing head mount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25.5” 80/20 aluminum bar (40mmx80mm</a:t>
            </a:r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38514CFF-CB8B-ED79-1298-7877385141C9}"/>
              </a:ext>
            </a:extLst>
          </p:cNvPr>
          <p:cNvSpPr txBox="1"/>
          <p:nvPr/>
        </p:nvSpPr>
        <p:spPr>
          <a:xfrm>
            <a:off x="8150440" y="8055310"/>
            <a:ext cx="1298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HP108 Mount Bar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de-DE" sz="1100" kern="1400" dirty="0">
                <a:ln>
                  <a:noFill/>
                </a:ln>
                <a:solidFill>
                  <a:srgbClr val="FF0000"/>
                </a:solidFill>
                <a:effectLst/>
              </a:rPr>
              <a:t>50120321G</a:t>
            </a:r>
          </a:p>
        </p:txBody>
      </p:sp>
      <p:cxnSp>
        <p:nvCxnSpPr>
          <p:cNvPr id="1122" name="Connector: Elbow 1121">
            <a:extLst>
              <a:ext uri="{FF2B5EF4-FFF2-40B4-BE49-F238E27FC236}">
                <a16:creationId xmlns:a16="http://schemas.microsoft.com/office/drawing/2014/main" id="{7CD9D096-D487-39F9-3006-7A7AC91E1B31}"/>
              </a:ext>
            </a:extLst>
          </p:cNvPr>
          <p:cNvCxnSpPr>
            <a:cxnSpLocks/>
            <a:stCxn id="1080" idx="2"/>
            <a:endCxn id="1120" idx="0"/>
          </p:cNvCxnSpPr>
          <p:nvPr/>
        </p:nvCxnSpPr>
        <p:spPr>
          <a:xfrm rot="5400000">
            <a:off x="8256749" y="6595432"/>
            <a:ext cx="2002760" cy="91699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C31DF53-2C46-99AB-9784-28C5343B3685}"/>
              </a:ext>
            </a:extLst>
          </p:cNvPr>
          <p:cNvGrpSpPr/>
          <p:nvPr/>
        </p:nvGrpSpPr>
        <p:grpSpPr>
          <a:xfrm>
            <a:off x="7473465" y="4177421"/>
            <a:ext cx="1039047" cy="1533264"/>
            <a:chOff x="91238" y="3834725"/>
            <a:chExt cx="3160201" cy="46633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2C5E60-E47C-07B7-E444-DC05F1DD8FDD}"/>
                </a:ext>
              </a:extLst>
            </p:cNvPr>
            <p:cNvGrpSpPr/>
            <p:nvPr/>
          </p:nvGrpSpPr>
          <p:grpSpPr>
            <a:xfrm>
              <a:off x="115878" y="3834725"/>
              <a:ext cx="1429546" cy="2279176"/>
              <a:chOff x="389410" y="2647667"/>
              <a:chExt cx="3514626" cy="5813946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71A6A9B-734A-F279-E2C2-C74284F6D415}"/>
                  </a:ext>
                </a:extLst>
              </p:cNvPr>
              <p:cNvSpPr/>
              <p:nvPr/>
            </p:nvSpPr>
            <p:spPr>
              <a:xfrm>
                <a:off x="389410" y="2647667"/>
                <a:ext cx="3514626" cy="5813946"/>
              </a:xfrm>
              <a:custGeom>
                <a:avLst/>
                <a:gdLst>
                  <a:gd name="connsiteX0" fmla="*/ 0 w 3440374"/>
                  <a:gd name="connsiteY0" fmla="*/ 0 h 5691117"/>
                  <a:gd name="connsiteX1" fmla="*/ 1717556 w 3440374"/>
                  <a:gd name="connsiteY1" fmla="*/ 0 h 5691117"/>
                  <a:gd name="connsiteX2" fmla="*/ 1849270 w 3440374"/>
                  <a:gd name="connsiteY2" fmla="*/ 0 h 5691117"/>
                  <a:gd name="connsiteX3" fmla="*/ 2491638 w 3440374"/>
                  <a:gd name="connsiteY3" fmla="*/ 0 h 5691117"/>
                  <a:gd name="connsiteX4" fmla="*/ 2554404 w 3440374"/>
                  <a:gd name="connsiteY4" fmla="*/ 62766 h 5691117"/>
                  <a:gd name="connsiteX5" fmla="*/ 2554404 w 3440374"/>
                  <a:gd name="connsiteY5" fmla="*/ 1506727 h 5691117"/>
                  <a:gd name="connsiteX6" fmla="*/ 2491638 w 3440374"/>
                  <a:gd name="connsiteY6" fmla="*/ 1569493 h 5691117"/>
                  <a:gd name="connsiteX7" fmla="*/ 1849270 w 3440374"/>
                  <a:gd name="connsiteY7" fmla="*/ 1569493 h 5691117"/>
                  <a:gd name="connsiteX8" fmla="*/ 1849270 w 3440374"/>
                  <a:gd name="connsiteY8" fmla="*/ 3632578 h 5691117"/>
                  <a:gd name="connsiteX9" fmla="*/ 2706406 w 3440374"/>
                  <a:gd name="connsiteY9" fmla="*/ 3632578 h 5691117"/>
                  <a:gd name="connsiteX10" fmla="*/ 2785280 w 3440374"/>
                  <a:gd name="connsiteY10" fmla="*/ 3711452 h 5691117"/>
                  <a:gd name="connsiteX11" fmla="*/ 2785280 w 3440374"/>
                  <a:gd name="connsiteY11" fmla="*/ 5388592 h 5691117"/>
                  <a:gd name="connsiteX12" fmla="*/ 3419267 w 3440374"/>
                  <a:gd name="connsiteY12" fmla="*/ 5388592 h 5691117"/>
                  <a:gd name="connsiteX13" fmla="*/ 3440374 w 3440374"/>
                  <a:gd name="connsiteY13" fmla="*/ 5409699 h 5691117"/>
                  <a:gd name="connsiteX14" fmla="*/ 3440374 w 3440374"/>
                  <a:gd name="connsiteY14" fmla="*/ 5670010 h 5691117"/>
                  <a:gd name="connsiteX15" fmla="*/ 3419267 w 3440374"/>
                  <a:gd name="connsiteY15" fmla="*/ 5691117 h 5691117"/>
                  <a:gd name="connsiteX16" fmla="*/ 2706406 w 3440374"/>
                  <a:gd name="connsiteY16" fmla="*/ 5691117 h 5691117"/>
                  <a:gd name="connsiteX17" fmla="*/ 2330991 w 3440374"/>
                  <a:gd name="connsiteY17" fmla="*/ 5691117 h 5691117"/>
                  <a:gd name="connsiteX18" fmla="*/ 1849270 w 3440374"/>
                  <a:gd name="connsiteY18" fmla="*/ 5691117 h 5691117"/>
                  <a:gd name="connsiteX19" fmla="*/ 1733664 w 3440374"/>
                  <a:gd name="connsiteY19" fmla="*/ 5691117 h 5691117"/>
                  <a:gd name="connsiteX20" fmla="*/ 0 w 3440374"/>
                  <a:gd name="connsiteY20" fmla="*/ 5691117 h 569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40374" h="5691117">
                    <a:moveTo>
                      <a:pt x="0" y="0"/>
                    </a:moveTo>
                    <a:lnTo>
                      <a:pt x="1717556" y="0"/>
                    </a:lnTo>
                    <a:lnTo>
                      <a:pt x="1849270" y="0"/>
                    </a:lnTo>
                    <a:lnTo>
                      <a:pt x="2491638" y="0"/>
                    </a:lnTo>
                    <a:cubicBezTo>
                      <a:pt x="2526303" y="0"/>
                      <a:pt x="2554404" y="28101"/>
                      <a:pt x="2554404" y="62766"/>
                    </a:cubicBezTo>
                    <a:lnTo>
                      <a:pt x="2554404" y="1506727"/>
                    </a:lnTo>
                    <a:cubicBezTo>
                      <a:pt x="2554404" y="1541392"/>
                      <a:pt x="2526303" y="1569493"/>
                      <a:pt x="2491638" y="1569493"/>
                    </a:cubicBezTo>
                    <a:lnTo>
                      <a:pt x="1849270" y="1569493"/>
                    </a:lnTo>
                    <a:lnTo>
                      <a:pt x="1849270" y="3632578"/>
                    </a:lnTo>
                    <a:lnTo>
                      <a:pt x="2706406" y="3632578"/>
                    </a:lnTo>
                    <a:cubicBezTo>
                      <a:pt x="2749967" y="3632578"/>
                      <a:pt x="2785280" y="3667891"/>
                      <a:pt x="2785280" y="3711452"/>
                    </a:cubicBezTo>
                    <a:lnTo>
                      <a:pt x="2785280" y="5388592"/>
                    </a:lnTo>
                    <a:lnTo>
                      <a:pt x="3419267" y="5388592"/>
                    </a:lnTo>
                    <a:cubicBezTo>
                      <a:pt x="3430924" y="5388592"/>
                      <a:pt x="3440374" y="5398042"/>
                      <a:pt x="3440374" y="5409699"/>
                    </a:cubicBezTo>
                    <a:lnTo>
                      <a:pt x="3440374" y="5670010"/>
                    </a:lnTo>
                    <a:cubicBezTo>
                      <a:pt x="3440374" y="5681667"/>
                      <a:pt x="3430924" y="5691117"/>
                      <a:pt x="3419267" y="5691117"/>
                    </a:cubicBezTo>
                    <a:lnTo>
                      <a:pt x="2706406" y="5691117"/>
                    </a:lnTo>
                    <a:lnTo>
                      <a:pt x="2330991" y="5691117"/>
                    </a:lnTo>
                    <a:lnTo>
                      <a:pt x="1849270" y="5691117"/>
                    </a:lnTo>
                    <a:lnTo>
                      <a:pt x="1733664" y="5691117"/>
                    </a:lnTo>
                    <a:lnTo>
                      <a:pt x="0" y="569111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EB7D273-76AB-67E7-18FA-A2E5E97C2529}"/>
                  </a:ext>
                </a:extLst>
              </p:cNvPr>
              <p:cNvSpPr/>
              <p:nvPr/>
            </p:nvSpPr>
            <p:spPr>
              <a:xfrm>
                <a:off x="1619818" y="4962093"/>
                <a:ext cx="348558" cy="4879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03EE9E74-36F6-5E2D-8B60-6FA294412A6B}"/>
                  </a:ext>
                </a:extLst>
              </p:cNvPr>
              <p:cNvSpPr/>
              <p:nvPr/>
            </p:nvSpPr>
            <p:spPr>
              <a:xfrm>
                <a:off x="2254191" y="6525956"/>
                <a:ext cx="676203" cy="6250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C72FC44-1E51-FA28-09C2-7AEC777A1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588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91EC709-29E0-D139-B58E-6AE7E476E6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1131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8071D03-72F2-A20B-E69E-6D7FBA7DC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76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DC7945-59ED-58C0-9151-DE2B25591E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403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E724043-110B-E0FF-8D50-81241E5A9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860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1DADD8-154D-DE2D-329D-A910E5BC7BEE}"/>
                </a:ext>
              </a:extLst>
            </p:cNvPr>
            <p:cNvGrpSpPr/>
            <p:nvPr/>
          </p:nvGrpSpPr>
          <p:grpSpPr>
            <a:xfrm rot="10800000">
              <a:off x="1821890" y="3834725"/>
              <a:ext cx="1429549" cy="2279176"/>
              <a:chOff x="3901936" y="2647666"/>
              <a:chExt cx="3646634" cy="581394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E5410E1-8B3D-6251-E17C-AB27BE3E0ADC}"/>
                  </a:ext>
                </a:extLst>
              </p:cNvPr>
              <p:cNvSpPr/>
              <p:nvPr/>
            </p:nvSpPr>
            <p:spPr>
              <a:xfrm>
                <a:off x="3901936" y="2647666"/>
                <a:ext cx="3646634" cy="5813947"/>
              </a:xfrm>
              <a:custGeom>
                <a:avLst/>
                <a:gdLst>
                  <a:gd name="connsiteX0" fmla="*/ 0 w 3646634"/>
                  <a:gd name="connsiteY0" fmla="*/ 0 h 5813947"/>
                  <a:gd name="connsiteX1" fmla="*/ 1703979 w 3646634"/>
                  <a:gd name="connsiteY1" fmla="*/ 0 h 5813947"/>
                  <a:gd name="connsiteX2" fmla="*/ 1703979 w 3646634"/>
                  <a:gd name="connsiteY2" fmla="*/ 1 h 5813947"/>
                  <a:gd name="connsiteX3" fmla="*/ 2638492 w 3646634"/>
                  <a:gd name="connsiteY3" fmla="*/ 1 h 5813947"/>
                  <a:gd name="connsiteX4" fmla="*/ 2638492 w 3646634"/>
                  <a:gd name="connsiteY4" fmla="*/ 232013 h 5813947"/>
                  <a:gd name="connsiteX5" fmla="*/ 1703979 w 3646634"/>
                  <a:gd name="connsiteY5" fmla="*/ 232013 h 5813947"/>
                  <a:gd name="connsiteX6" fmla="*/ 1703979 w 3646634"/>
                  <a:gd name="connsiteY6" fmla="*/ 2388359 h 5813947"/>
                  <a:gd name="connsiteX7" fmla="*/ 2756848 w 3646634"/>
                  <a:gd name="connsiteY7" fmla="*/ 2388359 h 5813947"/>
                  <a:gd name="connsiteX8" fmla="*/ 2756848 w 3646634"/>
                  <a:gd name="connsiteY8" fmla="*/ 4285397 h 5813947"/>
                  <a:gd name="connsiteX9" fmla="*/ 3646634 w 3646634"/>
                  <a:gd name="connsiteY9" fmla="*/ 4285397 h 5813947"/>
                  <a:gd name="connsiteX10" fmla="*/ 3646634 w 3646634"/>
                  <a:gd name="connsiteY10" fmla="*/ 5813946 h 5813947"/>
                  <a:gd name="connsiteX11" fmla="*/ 2756848 w 3646634"/>
                  <a:gd name="connsiteY11" fmla="*/ 5813946 h 5813947"/>
                  <a:gd name="connsiteX12" fmla="*/ 2756848 w 3646634"/>
                  <a:gd name="connsiteY12" fmla="*/ 5813947 h 5813947"/>
                  <a:gd name="connsiteX13" fmla="*/ 844166 w 3646634"/>
                  <a:gd name="connsiteY13" fmla="*/ 5813947 h 5813947"/>
                  <a:gd name="connsiteX14" fmla="*/ 844166 w 3646634"/>
                  <a:gd name="connsiteY14" fmla="*/ 5813946 h 5813947"/>
                  <a:gd name="connsiteX15" fmla="*/ 0 w 3646634"/>
                  <a:gd name="connsiteY15" fmla="*/ 5813946 h 581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46634" h="5813947">
                    <a:moveTo>
                      <a:pt x="0" y="0"/>
                    </a:moveTo>
                    <a:lnTo>
                      <a:pt x="1703979" y="0"/>
                    </a:lnTo>
                    <a:lnTo>
                      <a:pt x="1703979" y="1"/>
                    </a:lnTo>
                    <a:lnTo>
                      <a:pt x="2638492" y="1"/>
                    </a:lnTo>
                    <a:lnTo>
                      <a:pt x="2638492" y="232013"/>
                    </a:lnTo>
                    <a:lnTo>
                      <a:pt x="1703979" y="232013"/>
                    </a:lnTo>
                    <a:lnTo>
                      <a:pt x="1703979" y="2388359"/>
                    </a:lnTo>
                    <a:lnTo>
                      <a:pt x="2756848" y="2388359"/>
                    </a:lnTo>
                    <a:lnTo>
                      <a:pt x="2756848" y="4285397"/>
                    </a:lnTo>
                    <a:lnTo>
                      <a:pt x="3646634" y="4285397"/>
                    </a:lnTo>
                    <a:lnTo>
                      <a:pt x="3646634" y="5813946"/>
                    </a:lnTo>
                    <a:lnTo>
                      <a:pt x="2756848" y="5813946"/>
                    </a:lnTo>
                    <a:lnTo>
                      <a:pt x="2756848" y="5813947"/>
                    </a:lnTo>
                    <a:lnTo>
                      <a:pt x="844166" y="5813947"/>
                    </a:lnTo>
                    <a:lnTo>
                      <a:pt x="844166" y="5813946"/>
                    </a:lnTo>
                    <a:lnTo>
                      <a:pt x="0" y="581394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06BF931-2655-CD03-256F-4B9EF71DAF38}"/>
                  </a:ext>
                </a:extLst>
              </p:cNvPr>
              <p:cNvSpPr/>
              <p:nvPr/>
            </p:nvSpPr>
            <p:spPr>
              <a:xfrm rot="10800000" flipH="1">
                <a:off x="5208011" y="3719017"/>
                <a:ext cx="336133" cy="4776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30EE867-11D1-F7DA-7DFB-512B78B321EE}"/>
                  </a:ext>
                </a:extLst>
              </p:cNvPr>
              <p:cNvSpPr/>
              <p:nvPr/>
            </p:nvSpPr>
            <p:spPr>
              <a:xfrm rot="10800000" flipH="1">
                <a:off x="5513692" y="6566849"/>
                <a:ext cx="652099" cy="61187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57F3C3E-BA8D-DF36-6D63-735DA0CEE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3913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28A8F6-CBEA-208D-E2F6-9ED9225A3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4456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1733008-6B34-B9E8-F162-584BF1D51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5001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FD6FFA7-5FE7-3DB1-4248-34F84C7220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9728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D230B88-44B7-6908-1233-52828DF41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9185" y="2647667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E6CFD2-6179-71EC-B183-3AC1FDE1A7E7}"/>
                </a:ext>
              </a:extLst>
            </p:cNvPr>
            <p:cNvGrpSpPr/>
            <p:nvPr/>
          </p:nvGrpSpPr>
          <p:grpSpPr>
            <a:xfrm rot="10800000">
              <a:off x="91238" y="6218881"/>
              <a:ext cx="1461391" cy="2279176"/>
              <a:chOff x="9776835" y="2797792"/>
              <a:chExt cx="3727862" cy="5813947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2914C05-0AF6-6796-7490-C9D892E243F4}"/>
                  </a:ext>
                </a:extLst>
              </p:cNvPr>
              <p:cNvSpPr/>
              <p:nvPr/>
            </p:nvSpPr>
            <p:spPr>
              <a:xfrm>
                <a:off x="9776835" y="2797792"/>
                <a:ext cx="3727862" cy="5813947"/>
              </a:xfrm>
              <a:custGeom>
                <a:avLst/>
                <a:gdLst>
                  <a:gd name="connsiteX0" fmla="*/ 21118 w 3727862"/>
                  <a:gd name="connsiteY0" fmla="*/ 0 h 5813947"/>
                  <a:gd name="connsiteX1" fmla="*/ 1340774 w 3727862"/>
                  <a:gd name="connsiteY1" fmla="*/ 0 h 5813947"/>
                  <a:gd name="connsiteX2" fmla="*/ 1619747 w 3727862"/>
                  <a:gd name="connsiteY2" fmla="*/ 0 h 5813947"/>
                  <a:gd name="connsiteX3" fmla="*/ 3727862 w 3727862"/>
                  <a:gd name="connsiteY3" fmla="*/ 0 h 5813947"/>
                  <a:gd name="connsiteX4" fmla="*/ 3727862 w 3727862"/>
                  <a:gd name="connsiteY4" fmla="*/ 5813947 h 5813947"/>
                  <a:gd name="connsiteX5" fmla="*/ 1340774 w 3727862"/>
                  <a:gd name="connsiteY5" fmla="*/ 5813947 h 5813947"/>
                  <a:gd name="connsiteX6" fmla="*/ 1340774 w 3727862"/>
                  <a:gd name="connsiteY6" fmla="*/ 5813946 h 5813947"/>
                  <a:gd name="connsiteX7" fmla="*/ 0 w 3727862"/>
                  <a:gd name="connsiteY7" fmla="*/ 5813946 h 5813947"/>
                  <a:gd name="connsiteX8" fmla="*/ 0 w 3727862"/>
                  <a:gd name="connsiteY8" fmla="*/ 5459103 h 5813947"/>
                  <a:gd name="connsiteX9" fmla="*/ 1340774 w 3727862"/>
                  <a:gd name="connsiteY9" fmla="*/ 5459103 h 5813947"/>
                  <a:gd name="connsiteX10" fmla="*/ 1340774 w 3727862"/>
                  <a:gd name="connsiteY10" fmla="*/ 2197290 h 5813947"/>
                  <a:gd name="connsiteX11" fmla="*/ 21118 w 3727862"/>
                  <a:gd name="connsiteY11" fmla="*/ 2197290 h 581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7862" h="5813947">
                    <a:moveTo>
                      <a:pt x="21118" y="0"/>
                    </a:moveTo>
                    <a:lnTo>
                      <a:pt x="1340774" y="0"/>
                    </a:lnTo>
                    <a:lnTo>
                      <a:pt x="1619747" y="0"/>
                    </a:lnTo>
                    <a:lnTo>
                      <a:pt x="3727862" y="0"/>
                    </a:lnTo>
                    <a:lnTo>
                      <a:pt x="3727862" y="5813947"/>
                    </a:lnTo>
                    <a:lnTo>
                      <a:pt x="1340774" y="5813947"/>
                    </a:lnTo>
                    <a:lnTo>
                      <a:pt x="1340774" y="5813946"/>
                    </a:lnTo>
                    <a:lnTo>
                      <a:pt x="0" y="5813946"/>
                    </a:lnTo>
                    <a:lnTo>
                      <a:pt x="0" y="5459103"/>
                    </a:lnTo>
                    <a:lnTo>
                      <a:pt x="1340774" y="5459103"/>
                    </a:lnTo>
                    <a:lnTo>
                      <a:pt x="1340774" y="2197290"/>
                    </a:lnTo>
                    <a:lnTo>
                      <a:pt x="21118" y="2197290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5E51420-45B5-B838-A0CB-A9C2B11AFB1A}"/>
                  </a:ext>
                </a:extLst>
              </p:cNvPr>
              <p:cNvSpPr/>
              <p:nvPr/>
            </p:nvSpPr>
            <p:spPr>
              <a:xfrm>
                <a:off x="11317248" y="6363542"/>
                <a:ext cx="400863" cy="6250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AD7F61D-9F7A-E100-B040-DD104B2F63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4120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C50E858-8E9B-DA77-24C0-33CC05F97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4663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E9CDDA-5AE7-E726-EBF1-73D9573E0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5208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67A296A-D869-7C95-DFE1-561DA780A7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9935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BCA70CB-27C9-D774-BFB3-4E948F155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79392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6FE50C-08C6-99ED-E174-38F9F6335A22}"/>
                </a:ext>
              </a:extLst>
            </p:cNvPr>
            <p:cNvGrpSpPr/>
            <p:nvPr/>
          </p:nvGrpSpPr>
          <p:grpSpPr>
            <a:xfrm flipV="1">
              <a:off x="1790047" y="6218881"/>
              <a:ext cx="1461392" cy="2279176"/>
              <a:chOff x="9776835" y="2797792"/>
              <a:chExt cx="3727862" cy="581394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B266A8-2D6D-1583-B7B0-D6C342160081}"/>
                  </a:ext>
                </a:extLst>
              </p:cNvPr>
              <p:cNvSpPr/>
              <p:nvPr/>
            </p:nvSpPr>
            <p:spPr>
              <a:xfrm>
                <a:off x="9776835" y="2797792"/>
                <a:ext cx="3727862" cy="5813947"/>
              </a:xfrm>
              <a:custGeom>
                <a:avLst/>
                <a:gdLst>
                  <a:gd name="connsiteX0" fmla="*/ 21118 w 3727862"/>
                  <a:gd name="connsiteY0" fmla="*/ 0 h 5813947"/>
                  <a:gd name="connsiteX1" fmla="*/ 1340774 w 3727862"/>
                  <a:gd name="connsiteY1" fmla="*/ 0 h 5813947"/>
                  <a:gd name="connsiteX2" fmla="*/ 1619747 w 3727862"/>
                  <a:gd name="connsiteY2" fmla="*/ 0 h 5813947"/>
                  <a:gd name="connsiteX3" fmla="*/ 3727862 w 3727862"/>
                  <a:gd name="connsiteY3" fmla="*/ 0 h 5813947"/>
                  <a:gd name="connsiteX4" fmla="*/ 3727862 w 3727862"/>
                  <a:gd name="connsiteY4" fmla="*/ 5813947 h 5813947"/>
                  <a:gd name="connsiteX5" fmla="*/ 1340774 w 3727862"/>
                  <a:gd name="connsiteY5" fmla="*/ 5813947 h 5813947"/>
                  <a:gd name="connsiteX6" fmla="*/ 1340774 w 3727862"/>
                  <a:gd name="connsiteY6" fmla="*/ 5813946 h 5813947"/>
                  <a:gd name="connsiteX7" fmla="*/ 0 w 3727862"/>
                  <a:gd name="connsiteY7" fmla="*/ 5813946 h 5813947"/>
                  <a:gd name="connsiteX8" fmla="*/ 0 w 3727862"/>
                  <a:gd name="connsiteY8" fmla="*/ 5459103 h 5813947"/>
                  <a:gd name="connsiteX9" fmla="*/ 1340774 w 3727862"/>
                  <a:gd name="connsiteY9" fmla="*/ 5459103 h 5813947"/>
                  <a:gd name="connsiteX10" fmla="*/ 1340774 w 3727862"/>
                  <a:gd name="connsiteY10" fmla="*/ 2197290 h 5813947"/>
                  <a:gd name="connsiteX11" fmla="*/ 21118 w 3727862"/>
                  <a:gd name="connsiteY11" fmla="*/ 2197290 h 581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7862" h="5813947">
                    <a:moveTo>
                      <a:pt x="21118" y="0"/>
                    </a:moveTo>
                    <a:lnTo>
                      <a:pt x="1340774" y="0"/>
                    </a:lnTo>
                    <a:lnTo>
                      <a:pt x="1619747" y="0"/>
                    </a:lnTo>
                    <a:lnTo>
                      <a:pt x="3727862" y="0"/>
                    </a:lnTo>
                    <a:lnTo>
                      <a:pt x="3727862" y="5813947"/>
                    </a:lnTo>
                    <a:lnTo>
                      <a:pt x="1340774" y="5813947"/>
                    </a:lnTo>
                    <a:lnTo>
                      <a:pt x="1340774" y="5813946"/>
                    </a:lnTo>
                    <a:lnTo>
                      <a:pt x="0" y="5813946"/>
                    </a:lnTo>
                    <a:lnTo>
                      <a:pt x="0" y="5459103"/>
                    </a:lnTo>
                    <a:lnTo>
                      <a:pt x="1340774" y="5459103"/>
                    </a:lnTo>
                    <a:lnTo>
                      <a:pt x="1340774" y="2197290"/>
                    </a:lnTo>
                    <a:lnTo>
                      <a:pt x="21118" y="2197290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084A70-F081-2BFA-6E1D-629DF13684AD}"/>
                  </a:ext>
                </a:extLst>
              </p:cNvPr>
              <p:cNvSpPr/>
              <p:nvPr/>
            </p:nvSpPr>
            <p:spPr>
              <a:xfrm>
                <a:off x="11317248" y="6363542"/>
                <a:ext cx="400863" cy="6250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BF63903-BEE5-5AFE-5A2B-263D7D194D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84120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5A6AE0A-8340-7D39-2CFD-7633A532C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4663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D43E401-8C72-071E-7EC6-A8667B0EA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5208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B05E2E8-BD6E-4CF7-5A0D-CE343D651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9935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B651812-6B3A-D706-C8CB-E1FEC2F92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79392" y="2797793"/>
                <a:ext cx="0" cy="58139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A88264B-2617-2124-A501-08914CF7FB1E}"/>
              </a:ext>
            </a:extLst>
          </p:cNvPr>
          <p:cNvSpPr txBox="1"/>
          <p:nvPr/>
        </p:nvSpPr>
        <p:spPr>
          <a:xfrm>
            <a:off x="2645589" y="1107169"/>
            <a:ext cx="1898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Sensor Kit</a:t>
            </a:r>
            <a:endParaRPr lang="en-US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5019667G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8D2357E5-B3EF-A30A-4463-8277897C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05" y="1037427"/>
            <a:ext cx="12160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10F95B8-6BC0-FAFE-7760-F05D91D26240}"/>
              </a:ext>
            </a:extLst>
          </p:cNvPr>
          <p:cNvSpPr txBox="1"/>
          <p:nvPr/>
        </p:nvSpPr>
        <p:spPr>
          <a:xfrm>
            <a:off x="2481125" y="1526587"/>
            <a:ext cx="1285534" cy="54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Sensor kit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Supplied with 2m cable and mounting</a:t>
            </a:r>
          </a:p>
        </p:txBody>
      </p:sp>
      <p:pic>
        <p:nvPicPr>
          <p:cNvPr id="47" name="Picture 9">
            <a:extLst>
              <a:ext uri="{FF2B5EF4-FFF2-40B4-BE49-F238E27FC236}">
                <a16:creationId xmlns:a16="http://schemas.microsoft.com/office/drawing/2014/main" id="{25CFF3FE-9C17-F72D-B955-5112EDEA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7" y="367255"/>
            <a:ext cx="1231901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07DA90B-E121-F2C8-D16E-FB348EC3410F}"/>
              </a:ext>
            </a:extLst>
          </p:cNvPr>
          <p:cNvSpPr txBox="1"/>
          <p:nvPr/>
        </p:nvSpPr>
        <p:spPr>
          <a:xfrm>
            <a:off x="498872" y="1884421"/>
            <a:ext cx="1285534" cy="54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High-accuracy laser sensor</a:t>
            </a:r>
          </a:p>
          <a:p>
            <a:pPr marL="171450" marR="0" indent="-171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kern="1400" dirty="0">
                <a:solidFill>
                  <a:srgbClr val="000000"/>
                </a:solidFill>
              </a:rPr>
              <a:t>2m cable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AB1FC-2180-FA31-A509-60DFD91C8FF6}"/>
              </a:ext>
            </a:extLst>
          </p:cNvPr>
          <p:cNvSpPr txBox="1"/>
          <p:nvPr/>
        </p:nvSpPr>
        <p:spPr>
          <a:xfrm>
            <a:off x="605788" y="1517463"/>
            <a:ext cx="1898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Laser Sensor Kit</a:t>
            </a:r>
            <a:endParaRPr lang="en-US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rgbClr val="FF0000"/>
                </a:solidFill>
              </a:rPr>
              <a:t>5020159G</a:t>
            </a:r>
            <a:endParaRPr lang="de-DE" sz="1100" kern="14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1028" name="Connector: Elbow 1027">
            <a:extLst>
              <a:ext uri="{FF2B5EF4-FFF2-40B4-BE49-F238E27FC236}">
                <a16:creationId xmlns:a16="http://schemas.microsoft.com/office/drawing/2014/main" id="{A5E3C038-E7C1-7EBA-4581-E6FB979CAF47}"/>
              </a:ext>
            </a:extLst>
          </p:cNvPr>
          <p:cNvCxnSpPr>
            <a:cxnSpLocks/>
            <a:stCxn id="54" idx="1"/>
            <a:endCxn id="47" idx="3"/>
          </p:cNvCxnSpPr>
          <p:nvPr/>
        </p:nvCxnSpPr>
        <p:spPr>
          <a:xfrm rot="10800000">
            <a:off x="1835968" y="944313"/>
            <a:ext cx="3256740" cy="2539749"/>
          </a:xfrm>
          <a:prstGeom prst="bentConnector3">
            <a:avLst>
              <a:gd name="adj1" fmla="val 82088"/>
            </a:avLst>
          </a:prstGeom>
          <a:ln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5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7177</TotalTime>
  <Words>238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French Norwix</dc:creator>
  <cp:lastModifiedBy>martin french</cp:lastModifiedBy>
  <cp:revision>5</cp:revision>
  <cp:lastPrinted>2023-12-12T16:55:42Z</cp:lastPrinted>
  <dcterms:created xsi:type="dcterms:W3CDTF">2023-12-11T19:03:00Z</dcterms:created>
  <dcterms:modified xsi:type="dcterms:W3CDTF">2025-06-20T14:51:50Z</dcterms:modified>
</cp:coreProperties>
</file>