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5544800" cy="10058400"/>
  <p:notesSz cx="147828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F16C46-3925-46B8-8155-BD4506B02BB1}" v="143" dt="2024-01-29T12:36:05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8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French Norwix" userId="cdfb37e17d88cf1e" providerId="LiveId" clId="{96F16C46-3925-46B8-8155-BD4506B02BB1}"/>
    <pc:docChg chg="undo custSel addSld delSld modSld">
      <pc:chgData name="Martin French Norwix" userId="cdfb37e17d88cf1e" providerId="LiveId" clId="{96F16C46-3925-46B8-8155-BD4506B02BB1}" dt="2024-01-26T16:48:16.166" v="1107" actId="47"/>
      <pc:docMkLst>
        <pc:docMk/>
      </pc:docMkLst>
      <pc:sldChg chg="addSp delSp modSp mod">
        <pc:chgData name="Martin French Norwix" userId="cdfb37e17d88cf1e" providerId="LiveId" clId="{96F16C46-3925-46B8-8155-BD4506B02BB1}" dt="2024-01-26T16:48:04.496" v="1106" actId="1076"/>
        <pc:sldMkLst>
          <pc:docMk/>
          <pc:sldMk cId="519149510" sldId="256"/>
        </pc:sldMkLst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8" creationId="{1A477DD6-2D78-B7A1-33B8-AA83205C059E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10" creationId="{2BB5D77C-2AF3-FEF2-F453-BA97014310A3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11" creationId="{940326CE-8238-C91D-8732-E7C0055EDBAC}"/>
          </ac:spMkLst>
        </pc:spChg>
        <pc:spChg chg="del">
          <ac:chgData name="Martin French Norwix" userId="cdfb37e17d88cf1e" providerId="LiveId" clId="{96F16C46-3925-46B8-8155-BD4506B02BB1}" dt="2024-01-25T14:41:56.708" v="67" actId="478"/>
          <ac:spMkLst>
            <pc:docMk/>
            <pc:sldMk cId="519149510" sldId="256"/>
            <ac:spMk id="12" creationId="{0F7F3203-942E-CF46-FB9E-32E1C73AC11D}"/>
          </ac:spMkLst>
        </pc:spChg>
        <pc:spChg chg="del">
          <ac:chgData name="Martin French Norwix" userId="cdfb37e17d88cf1e" providerId="LiveId" clId="{96F16C46-3925-46B8-8155-BD4506B02BB1}" dt="2024-01-25T14:41:58.244" v="68" actId="478"/>
          <ac:spMkLst>
            <pc:docMk/>
            <pc:sldMk cId="519149510" sldId="256"/>
            <ac:spMk id="13" creationId="{59DC2326-BDDE-F3AA-0E62-C74471A100F3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22" creationId="{698626CF-2E1A-3693-BCDA-84082CF000E1}"/>
          </ac:spMkLst>
        </pc:spChg>
        <pc:spChg chg="del">
          <ac:chgData name="Martin French Norwix" userId="cdfb37e17d88cf1e" providerId="LiveId" clId="{96F16C46-3925-46B8-8155-BD4506B02BB1}" dt="2024-01-25T14:44:59.435" v="152" actId="478"/>
          <ac:spMkLst>
            <pc:docMk/>
            <pc:sldMk cId="519149510" sldId="256"/>
            <ac:spMk id="23" creationId="{D35B285E-9505-654F-F7AB-5C2F302779D3}"/>
          </ac:spMkLst>
        </pc:spChg>
        <pc:spChg chg="del">
          <ac:chgData name="Martin French Norwix" userId="cdfb37e17d88cf1e" providerId="LiveId" clId="{96F16C46-3925-46B8-8155-BD4506B02BB1}" dt="2024-01-25T15:25:11.860" v="167" actId="478"/>
          <ac:spMkLst>
            <pc:docMk/>
            <pc:sldMk cId="519149510" sldId="256"/>
            <ac:spMk id="26" creationId="{9A42AF54-24B8-B3BB-0730-A63017764D4A}"/>
          </ac:spMkLst>
        </pc:spChg>
        <pc:spChg chg="del">
          <ac:chgData name="Martin French Norwix" userId="cdfb37e17d88cf1e" providerId="LiveId" clId="{96F16C46-3925-46B8-8155-BD4506B02BB1}" dt="2024-01-25T14:42:00.888" v="71" actId="478"/>
          <ac:spMkLst>
            <pc:docMk/>
            <pc:sldMk cId="519149510" sldId="256"/>
            <ac:spMk id="36" creationId="{BA22E464-B479-7D12-D22B-7FB7F2999EA4}"/>
          </ac:spMkLst>
        </pc:spChg>
        <pc:spChg chg="del">
          <ac:chgData name="Martin French Norwix" userId="cdfb37e17d88cf1e" providerId="LiveId" clId="{96F16C46-3925-46B8-8155-BD4506B02BB1}" dt="2024-01-25T15:25:10.205" v="166" actId="478"/>
          <ac:spMkLst>
            <pc:docMk/>
            <pc:sldMk cId="519149510" sldId="256"/>
            <ac:spMk id="37" creationId="{E23E19D4-3429-F200-02A9-65CAA8C9BD2F}"/>
          </ac:spMkLst>
        </pc:spChg>
        <pc:spChg chg="del">
          <ac:chgData name="Martin French Norwix" userId="cdfb37e17d88cf1e" providerId="LiveId" clId="{96F16C46-3925-46B8-8155-BD4506B02BB1}" dt="2024-01-25T14:42:00.082" v="70" actId="478"/>
          <ac:spMkLst>
            <pc:docMk/>
            <pc:sldMk cId="519149510" sldId="256"/>
            <ac:spMk id="38" creationId="{B1F6DE4B-9C16-08AF-8D38-0DEA0DC6CECD}"/>
          </ac:spMkLst>
        </pc:spChg>
        <pc:spChg chg="del">
          <ac:chgData name="Martin French Norwix" userId="cdfb37e17d88cf1e" providerId="LiveId" clId="{96F16C46-3925-46B8-8155-BD4506B02BB1}" dt="2024-01-25T14:41:56.708" v="67" actId="478"/>
          <ac:spMkLst>
            <pc:docMk/>
            <pc:sldMk cId="519149510" sldId="256"/>
            <ac:spMk id="39" creationId="{10219A76-9134-2D0A-6A92-4D1C8FF1DA49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42" creationId="{69ABBB5A-4C3A-5270-F789-A7A63AC86BD2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47" creationId="{631D4A86-512A-D1FF-D965-B37066AF7C5E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49" creationId="{E2996A2A-D375-0C9D-402A-9C6820627E2B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50" creationId="{451C9A06-6D36-C4E4-19BC-9A98B3AE9569}"/>
          </ac:spMkLst>
        </pc:spChg>
        <pc:spChg chg="del">
          <ac:chgData name="Martin French Norwix" userId="cdfb37e17d88cf1e" providerId="LiveId" clId="{96F16C46-3925-46B8-8155-BD4506B02BB1}" dt="2024-01-26T14:10:02.011" v="305" actId="478"/>
          <ac:spMkLst>
            <pc:docMk/>
            <pc:sldMk cId="519149510" sldId="256"/>
            <ac:spMk id="1025" creationId="{35B83E73-2E13-9FB7-B5DA-8EC266C7DBC5}"/>
          </ac:spMkLst>
        </pc:spChg>
        <pc:spChg chg="mod">
          <ac:chgData name="Martin French Norwix" userId="cdfb37e17d88cf1e" providerId="LiveId" clId="{96F16C46-3925-46B8-8155-BD4506B02BB1}" dt="2024-01-26T16:31:45.403" v="1102" actId="1076"/>
          <ac:spMkLst>
            <pc:docMk/>
            <pc:sldMk cId="519149510" sldId="256"/>
            <ac:spMk id="1029" creationId="{437C87CC-C38E-6B63-DD2E-EA1BFA97A46B}"/>
          </ac:spMkLst>
        </pc:spChg>
        <pc:spChg chg="mod">
          <ac:chgData name="Martin French Norwix" userId="cdfb37e17d88cf1e" providerId="LiveId" clId="{96F16C46-3925-46B8-8155-BD4506B02BB1}" dt="2024-01-26T16:21:59.445" v="1017" actId="1076"/>
          <ac:spMkLst>
            <pc:docMk/>
            <pc:sldMk cId="519149510" sldId="256"/>
            <ac:spMk id="1031" creationId="{BE3655F4-4FEE-3E47-3369-2DB332CBA17A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1032" creationId="{046EA09F-A6C2-926B-DB5D-09FEA307C193}"/>
          </ac:spMkLst>
        </pc:spChg>
        <pc:spChg chg="mod">
          <ac:chgData name="Martin French Norwix" userId="cdfb37e17d88cf1e" providerId="LiveId" clId="{96F16C46-3925-46B8-8155-BD4506B02BB1}" dt="2024-01-26T16:48:04.496" v="1106" actId="1076"/>
          <ac:spMkLst>
            <pc:docMk/>
            <pc:sldMk cId="519149510" sldId="256"/>
            <ac:spMk id="1033" creationId="{814D3ADF-72AB-B66F-7A96-D34279B3C886}"/>
          </ac:spMkLst>
        </pc:spChg>
        <pc:spChg chg="del">
          <ac:chgData name="Martin French Norwix" userId="cdfb37e17d88cf1e" providerId="LiveId" clId="{96F16C46-3925-46B8-8155-BD4506B02BB1}" dt="2024-01-25T14:44:08.440" v="108" actId="478"/>
          <ac:spMkLst>
            <pc:docMk/>
            <pc:sldMk cId="519149510" sldId="256"/>
            <ac:spMk id="1036" creationId="{6CBDF26E-7919-5EC0-2AA4-F5F3D4B131F2}"/>
          </ac:spMkLst>
        </pc:spChg>
        <pc:spChg chg="mod">
          <ac:chgData name="Martin French Norwix" userId="cdfb37e17d88cf1e" providerId="LiveId" clId="{96F16C46-3925-46B8-8155-BD4506B02BB1}" dt="2024-01-26T16:31:07.538" v="1093" actId="1076"/>
          <ac:spMkLst>
            <pc:docMk/>
            <pc:sldMk cId="519149510" sldId="256"/>
            <ac:spMk id="1040" creationId="{6C5F297D-BE48-E92E-EF89-004D149E43FB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1043" creationId="{F523C659-961E-1F7A-C8B0-CEC940E06DA4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1045" creationId="{C3D16812-64F0-EF2A-9E66-3E1FE28AEC40}"/>
          </ac:spMkLst>
        </pc:spChg>
        <pc:spChg chg="mod">
          <ac:chgData name="Martin French Norwix" userId="cdfb37e17d88cf1e" providerId="LiveId" clId="{96F16C46-3925-46B8-8155-BD4506B02BB1}" dt="2024-01-25T14:41:41.428" v="61"/>
          <ac:spMkLst>
            <pc:docMk/>
            <pc:sldMk cId="519149510" sldId="256"/>
            <ac:spMk id="1053" creationId="{16C3E4B0-3562-911B-CACC-940D950B4A74}"/>
          </ac:spMkLst>
        </pc:spChg>
        <pc:spChg chg="add mod">
          <ac:chgData name="Martin French Norwix" userId="cdfb37e17d88cf1e" providerId="LiveId" clId="{96F16C46-3925-46B8-8155-BD4506B02BB1}" dt="2024-01-26T16:30:19.335" v="1080" actId="1076"/>
          <ac:spMkLst>
            <pc:docMk/>
            <pc:sldMk cId="519149510" sldId="256"/>
            <ac:spMk id="1057" creationId="{68F8FF95-4BEE-346B-2F36-F1B1DAC7E752}"/>
          </ac:spMkLst>
        </pc:spChg>
        <pc:spChg chg="add mod">
          <ac:chgData name="Martin French Norwix" userId="cdfb37e17d88cf1e" providerId="LiveId" clId="{96F16C46-3925-46B8-8155-BD4506B02BB1}" dt="2024-01-25T14:42:51.764" v="87"/>
          <ac:spMkLst>
            <pc:docMk/>
            <pc:sldMk cId="519149510" sldId="256"/>
            <ac:spMk id="1058" creationId="{8564942B-C7D1-8344-5C6B-440C764B0345}"/>
          </ac:spMkLst>
        </pc:spChg>
        <pc:spChg chg="add mod">
          <ac:chgData name="Martin French Norwix" userId="cdfb37e17d88cf1e" providerId="LiveId" clId="{96F16C46-3925-46B8-8155-BD4506B02BB1}" dt="2024-01-26T14:09:27.968" v="302" actId="1076"/>
          <ac:spMkLst>
            <pc:docMk/>
            <pc:sldMk cId="519149510" sldId="256"/>
            <ac:spMk id="1065" creationId="{82ADBCFE-A6E4-4A70-205F-2BE132FEA04B}"/>
          </ac:spMkLst>
        </pc:spChg>
        <pc:spChg chg="add mod">
          <ac:chgData name="Martin French Norwix" userId="cdfb37e17d88cf1e" providerId="LiveId" clId="{96F16C46-3925-46B8-8155-BD4506B02BB1}" dt="2024-01-25T14:44:01.688" v="107" actId="20577"/>
          <ac:spMkLst>
            <pc:docMk/>
            <pc:sldMk cId="519149510" sldId="256"/>
            <ac:spMk id="1067" creationId="{C7053426-1114-3DD9-FC68-A6D8ECE360B2}"/>
          </ac:spMkLst>
        </pc:spChg>
        <pc:spChg chg="add mod">
          <ac:chgData name="Martin French Norwix" userId="cdfb37e17d88cf1e" providerId="LiveId" clId="{96F16C46-3925-46B8-8155-BD4506B02BB1}" dt="2024-01-25T14:42:51.764" v="87"/>
          <ac:spMkLst>
            <pc:docMk/>
            <pc:sldMk cId="519149510" sldId="256"/>
            <ac:spMk id="1068" creationId="{B88063F7-6392-A1D3-1484-2D58D89E33FD}"/>
          </ac:spMkLst>
        </pc:spChg>
        <pc:spChg chg="add mod">
          <ac:chgData name="Martin French Norwix" userId="cdfb37e17d88cf1e" providerId="LiveId" clId="{96F16C46-3925-46B8-8155-BD4506B02BB1}" dt="2024-01-26T16:30:19.335" v="1080" actId="1076"/>
          <ac:spMkLst>
            <pc:docMk/>
            <pc:sldMk cId="519149510" sldId="256"/>
            <ac:spMk id="1069" creationId="{4E08119A-9A94-0861-EF99-61EAF4F474C8}"/>
          </ac:spMkLst>
        </pc:spChg>
        <pc:spChg chg="mod">
          <ac:chgData name="Martin French Norwix" userId="cdfb37e17d88cf1e" providerId="LiveId" clId="{96F16C46-3925-46B8-8155-BD4506B02BB1}" dt="2024-01-26T16:48:04.496" v="1106" actId="1076"/>
          <ac:spMkLst>
            <pc:docMk/>
            <pc:sldMk cId="519149510" sldId="256"/>
            <ac:spMk id="1074" creationId="{917B7EE5-98EF-0DF8-BAB7-9AE9377A5C0C}"/>
          </ac:spMkLst>
        </pc:spChg>
        <pc:spChg chg="del">
          <ac:chgData name="Martin French Norwix" userId="cdfb37e17d88cf1e" providerId="LiveId" clId="{96F16C46-3925-46B8-8155-BD4506B02BB1}" dt="2024-01-25T14:44:59.435" v="152" actId="478"/>
          <ac:spMkLst>
            <pc:docMk/>
            <pc:sldMk cId="519149510" sldId="256"/>
            <ac:spMk id="1081" creationId="{4C073BE7-A432-DF40-6261-24C07A30C499}"/>
          </ac:spMkLst>
        </pc:spChg>
        <pc:spChg chg="del">
          <ac:chgData name="Martin French Norwix" userId="cdfb37e17d88cf1e" providerId="LiveId" clId="{96F16C46-3925-46B8-8155-BD4506B02BB1}" dt="2024-01-25T14:44:59.435" v="152" actId="478"/>
          <ac:spMkLst>
            <pc:docMk/>
            <pc:sldMk cId="519149510" sldId="256"/>
            <ac:spMk id="1082" creationId="{4D5A2DF8-F1CB-58C8-1FB0-1D5A048546F0}"/>
          </ac:spMkLst>
        </pc:spChg>
        <pc:spChg chg="mod">
          <ac:chgData name="Martin French Norwix" userId="cdfb37e17d88cf1e" providerId="LiveId" clId="{96F16C46-3925-46B8-8155-BD4506B02BB1}" dt="2024-01-26T16:21:59.445" v="1017" actId="1076"/>
          <ac:spMkLst>
            <pc:docMk/>
            <pc:sldMk cId="519149510" sldId="256"/>
            <ac:spMk id="1083" creationId="{AB12B0B6-A5AC-23F0-EA54-5F4D627D0522}"/>
          </ac:spMkLst>
        </pc:spChg>
        <pc:spChg chg="mod">
          <ac:chgData name="Martin French Norwix" userId="cdfb37e17d88cf1e" providerId="LiveId" clId="{96F16C46-3925-46B8-8155-BD4506B02BB1}" dt="2024-01-26T16:30:55.828" v="1089" actId="1076"/>
          <ac:spMkLst>
            <pc:docMk/>
            <pc:sldMk cId="519149510" sldId="256"/>
            <ac:spMk id="1084" creationId="{ED2850A7-F68F-AF5F-44D2-DC4BD239A56A}"/>
          </ac:spMkLst>
        </pc:spChg>
        <pc:spChg chg="mod">
          <ac:chgData name="Martin French Norwix" userId="cdfb37e17d88cf1e" providerId="LiveId" clId="{96F16C46-3925-46B8-8155-BD4506B02BB1}" dt="2024-01-26T16:30:55.828" v="1089" actId="1076"/>
          <ac:spMkLst>
            <pc:docMk/>
            <pc:sldMk cId="519149510" sldId="256"/>
            <ac:spMk id="1085" creationId="{DAA478D4-C1AD-2A06-43AE-42D7A1C9717F}"/>
          </ac:spMkLst>
        </pc:spChg>
        <pc:spChg chg="mod">
          <ac:chgData name="Martin French Norwix" userId="cdfb37e17d88cf1e" providerId="LiveId" clId="{96F16C46-3925-46B8-8155-BD4506B02BB1}" dt="2024-01-26T16:31:45.403" v="1102" actId="1076"/>
          <ac:spMkLst>
            <pc:docMk/>
            <pc:sldMk cId="519149510" sldId="256"/>
            <ac:spMk id="1087" creationId="{752CB941-53D3-2C60-9A78-276EEDCA9C1E}"/>
          </ac:spMkLst>
        </pc:spChg>
        <pc:spChg chg="add mod">
          <ac:chgData name="Martin French Norwix" userId="cdfb37e17d88cf1e" providerId="LiveId" clId="{96F16C46-3925-46B8-8155-BD4506B02BB1}" dt="2024-01-26T16:29:36.910" v="1070" actId="1037"/>
          <ac:spMkLst>
            <pc:docMk/>
            <pc:sldMk cId="519149510" sldId="256"/>
            <ac:spMk id="1088" creationId="{17DAF1DA-1282-E7BA-AF14-385D2C789D26}"/>
          </ac:spMkLst>
        </pc:spChg>
        <pc:spChg chg="del">
          <ac:chgData name="Martin French Norwix" userId="cdfb37e17d88cf1e" providerId="LiveId" clId="{96F16C46-3925-46B8-8155-BD4506B02BB1}" dt="2024-01-26T14:10:02.011" v="305" actId="478"/>
          <ac:spMkLst>
            <pc:docMk/>
            <pc:sldMk cId="519149510" sldId="256"/>
            <ac:spMk id="1090" creationId="{0119E24C-C845-AF50-C5E0-7E97D3DA32CB}"/>
          </ac:spMkLst>
        </pc:spChg>
        <pc:spChg chg="mod">
          <ac:chgData name="Martin French Norwix" userId="cdfb37e17d88cf1e" providerId="LiveId" clId="{96F16C46-3925-46B8-8155-BD4506B02BB1}" dt="2024-01-25T14:43:17.410" v="92" actId="1076"/>
          <ac:spMkLst>
            <pc:docMk/>
            <pc:sldMk cId="519149510" sldId="256"/>
            <ac:spMk id="1091" creationId="{599BAA99-A420-1D09-99F5-C1D913C9730A}"/>
          </ac:spMkLst>
        </pc:spChg>
        <pc:spChg chg="mod">
          <ac:chgData name="Martin French Norwix" userId="cdfb37e17d88cf1e" providerId="LiveId" clId="{96F16C46-3925-46B8-8155-BD4506B02BB1}" dt="2024-01-26T16:30:01.644" v="1077" actId="1076"/>
          <ac:spMkLst>
            <pc:docMk/>
            <pc:sldMk cId="519149510" sldId="256"/>
            <ac:spMk id="1092" creationId="{BB2C5265-CDEF-EA31-06CB-F53D7386C9EA}"/>
          </ac:spMkLst>
        </pc:spChg>
        <pc:spChg chg="del">
          <ac:chgData name="Martin French Norwix" userId="cdfb37e17d88cf1e" providerId="LiveId" clId="{96F16C46-3925-46B8-8155-BD4506B02BB1}" dt="2024-01-25T14:42:34.457" v="86" actId="478"/>
          <ac:spMkLst>
            <pc:docMk/>
            <pc:sldMk cId="519149510" sldId="256"/>
            <ac:spMk id="1093" creationId="{DE5AB248-6323-F6C5-5AF6-C452643D5652}"/>
          </ac:spMkLst>
        </pc:spChg>
        <pc:spChg chg="del">
          <ac:chgData name="Martin French Norwix" userId="cdfb37e17d88cf1e" providerId="LiveId" clId="{96F16C46-3925-46B8-8155-BD4506B02BB1}" dt="2024-01-25T14:42:31.641" v="85" actId="478"/>
          <ac:spMkLst>
            <pc:docMk/>
            <pc:sldMk cId="519149510" sldId="256"/>
            <ac:spMk id="1094" creationId="{901BA382-E3EB-96B6-879D-643469B9063C}"/>
          </ac:spMkLst>
        </pc:spChg>
        <pc:spChg chg="add mod">
          <ac:chgData name="Martin French Norwix" userId="cdfb37e17d88cf1e" providerId="LiveId" clId="{96F16C46-3925-46B8-8155-BD4506B02BB1}" dt="2024-01-26T15:00:56.083" v="635" actId="1076"/>
          <ac:spMkLst>
            <pc:docMk/>
            <pc:sldMk cId="519149510" sldId="256"/>
            <ac:spMk id="1096" creationId="{18F8DFBA-5BEB-DDAB-5C6E-D121A7A69C5F}"/>
          </ac:spMkLst>
        </pc:spChg>
        <pc:spChg chg="add mod">
          <ac:chgData name="Martin French Norwix" userId="cdfb37e17d88cf1e" providerId="LiveId" clId="{96F16C46-3925-46B8-8155-BD4506B02BB1}" dt="2024-01-26T15:00:58.691" v="636" actId="1076"/>
          <ac:spMkLst>
            <pc:docMk/>
            <pc:sldMk cId="519149510" sldId="256"/>
            <ac:spMk id="1098" creationId="{91CED9D4-F006-DF5E-1F87-1C27B63F1EB9}"/>
          </ac:spMkLst>
        </pc:spChg>
        <pc:spChg chg="mod">
          <ac:chgData name="Martin French Norwix" userId="cdfb37e17d88cf1e" providerId="LiveId" clId="{96F16C46-3925-46B8-8155-BD4506B02BB1}" dt="2024-01-26T14:13:21.871" v="521" actId="1076"/>
          <ac:spMkLst>
            <pc:docMk/>
            <pc:sldMk cId="519149510" sldId="256"/>
            <ac:spMk id="1100" creationId="{E148BBF3-1B9A-7EBB-63CC-68693EEACCC1}"/>
          </ac:spMkLst>
        </pc:spChg>
        <pc:spChg chg="mod">
          <ac:chgData name="Martin French Norwix" userId="cdfb37e17d88cf1e" providerId="LiveId" clId="{96F16C46-3925-46B8-8155-BD4506B02BB1}" dt="2024-01-26T14:13:21.871" v="521" actId="1076"/>
          <ac:spMkLst>
            <pc:docMk/>
            <pc:sldMk cId="519149510" sldId="256"/>
            <ac:spMk id="1101" creationId="{F3739070-7CA7-15FD-E60C-E5F96641956C}"/>
          </ac:spMkLst>
        </pc:spChg>
        <pc:spChg chg="mod">
          <ac:chgData name="Martin French Norwix" userId="cdfb37e17d88cf1e" providerId="LiveId" clId="{96F16C46-3925-46B8-8155-BD4506B02BB1}" dt="2024-01-25T14:32:44.143" v="3" actId="20577"/>
          <ac:spMkLst>
            <pc:docMk/>
            <pc:sldMk cId="519149510" sldId="256"/>
            <ac:spMk id="1102" creationId="{E2653F4D-16F2-461D-25C0-47219480805A}"/>
          </ac:spMkLst>
        </pc:spChg>
        <pc:spChg chg="del">
          <ac:chgData name="Martin French Norwix" userId="cdfb37e17d88cf1e" providerId="LiveId" clId="{96F16C46-3925-46B8-8155-BD4506B02BB1}" dt="2024-01-25T14:44:13.263" v="111" actId="478"/>
          <ac:spMkLst>
            <pc:docMk/>
            <pc:sldMk cId="519149510" sldId="256"/>
            <ac:spMk id="1104" creationId="{41EBF037-318D-C566-4CB9-E40982F0E56F}"/>
          </ac:spMkLst>
        </pc:spChg>
        <pc:spChg chg="add mod">
          <ac:chgData name="Martin French Norwix" userId="cdfb37e17d88cf1e" providerId="LiveId" clId="{96F16C46-3925-46B8-8155-BD4506B02BB1}" dt="2024-01-26T16:31:41.822" v="1100" actId="1076"/>
          <ac:spMkLst>
            <pc:docMk/>
            <pc:sldMk cId="519149510" sldId="256"/>
            <ac:spMk id="1106" creationId="{4AD1655B-77D1-0CC3-1B97-EFF13CA8FE27}"/>
          </ac:spMkLst>
        </pc:spChg>
        <pc:spChg chg="add mod">
          <ac:chgData name="Martin French Norwix" userId="cdfb37e17d88cf1e" providerId="LiveId" clId="{96F16C46-3925-46B8-8155-BD4506B02BB1}" dt="2024-01-26T16:31:41.822" v="1100" actId="1076"/>
          <ac:spMkLst>
            <pc:docMk/>
            <pc:sldMk cId="519149510" sldId="256"/>
            <ac:spMk id="1107" creationId="{549CF4FA-9AF7-8FB3-8D06-DAB78429DD83}"/>
          </ac:spMkLst>
        </pc:spChg>
        <pc:spChg chg="add mod">
          <ac:chgData name="Martin French Norwix" userId="cdfb37e17d88cf1e" providerId="LiveId" clId="{96F16C46-3925-46B8-8155-BD4506B02BB1}" dt="2024-01-26T16:31:48.500" v="1103" actId="1076"/>
          <ac:spMkLst>
            <pc:docMk/>
            <pc:sldMk cId="519149510" sldId="256"/>
            <ac:spMk id="1109" creationId="{8E88521C-4C00-8FEF-7C76-7D339E59F064}"/>
          </ac:spMkLst>
        </pc:spChg>
        <pc:spChg chg="add mod">
          <ac:chgData name="Martin French Norwix" userId="cdfb37e17d88cf1e" providerId="LiveId" clId="{96F16C46-3925-46B8-8155-BD4506B02BB1}" dt="2024-01-26T16:31:48.500" v="1103" actId="1076"/>
          <ac:spMkLst>
            <pc:docMk/>
            <pc:sldMk cId="519149510" sldId="256"/>
            <ac:spMk id="1110" creationId="{736568B6-C106-E6F1-F42F-DB336A4C57A4}"/>
          </ac:spMkLst>
        </pc:spChg>
        <pc:spChg chg="mod">
          <ac:chgData name="Martin French Norwix" userId="cdfb37e17d88cf1e" providerId="LiveId" clId="{96F16C46-3925-46B8-8155-BD4506B02BB1}" dt="2024-01-26T14:58:18.817" v="611"/>
          <ac:spMkLst>
            <pc:docMk/>
            <pc:sldMk cId="519149510" sldId="256"/>
            <ac:spMk id="1117" creationId="{D010DB8B-A600-7406-C2AF-AE58E9A88608}"/>
          </ac:spMkLst>
        </pc:spChg>
        <pc:spChg chg="mod">
          <ac:chgData name="Martin French Norwix" userId="cdfb37e17d88cf1e" providerId="LiveId" clId="{96F16C46-3925-46B8-8155-BD4506B02BB1}" dt="2024-01-26T14:58:18.817" v="611"/>
          <ac:spMkLst>
            <pc:docMk/>
            <pc:sldMk cId="519149510" sldId="256"/>
            <ac:spMk id="1118" creationId="{7D4EF68D-CCB9-D45A-397D-B4BD2C9B3838}"/>
          </ac:spMkLst>
        </pc:spChg>
        <pc:spChg chg="mod">
          <ac:chgData name="Martin French Norwix" userId="cdfb37e17d88cf1e" providerId="LiveId" clId="{96F16C46-3925-46B8-8155-BD4506B02BB1}" dt="2024-01-26T14:58:18.817" v="611"/>
          <ac:spMkLst>
            <pc:docMk/>
            <pc:sldMk cId="519149510" sldId="256"/>
            <ac:spMk id="1119" creationId="{9FBD1806-7ED1-F947-95AF-54574F20F832}"/>
          </ac:spMkLst>
        </pc:spChg>
        <pc:spChg chg="mod">
          <ac:chgData name="Martin French Norwix" userId="cdfb37e17d88cf1e" providerId="LiveId" clId="{96F16C46-3925-46B8-8155-BD4506B02BB1}" dt="2024-01-26T14:58:18.817" v="611"/>
          <ac:spMkLst>
            <pc:docMk/>
            <pc:sldMk cId="519149510" sldId="256"/>
            <ac:spMk id="1120" creationId="{927DA9DD-B636-7172-286D-5614CCDB3DA9}"/>
          </ac:spMkLst>
        </pc:spChg>
        <pc:spChg chg="mod">
          <ac:chgData name="Martin French Norwix" userId="cdfb37e17d88cf1e" providerId="LiveId" clId="{96F16C46-3925-46B8-8155-BD4506B02BB1}" dt="2024-01-26T14:58:18.817" v="611"/>
          <ac:spMkLst>
            <pc:docMk/>
            <pc:sldMk cId="519149510" sldId="256"/>
            <ac:spMk id="1122" creationId="{81A0194F-621E-0BCD-FC0E-9AB2A6364FAD}"/>
          </ac:spMkLst>
        </pc:spChg>
        <pc:spChg chg="mod">
          <ac:chgData name="Martin French Norwix" userId="cdfb37e17d88cf1e" providerId="LiveId" clId="{96F16C46-3925-46B8-8155-BD4506B02BB1}" dt="2024-01-26T14:58:18.817" v="611"/>
          <ac:spMkLst>
            <pc:docMk/>
            <pc:sldMk cId="519149510" sldId="256"/>
            <ac:spMk id="1123" creationId="{5DDAA806-421D-6545-D418-8EC3CA5A0053}"/>
          </ac:spMkLst>
        </pc:spChg>
        <pc:spChg chg="mod">
          <ac:chgData name="Martin French Norwix" userId="cdfb37e17d88cf1e" providerId="LiveId" clId="{96F16C46-3925-46B8-8155-BD4506B02BB1}" dt="2024-01-26T14:58:18.817" v="611"/>
          <ac:spMkLst>
            <pc:docMk/>
            <pc:sldMk cId="519149510" sldId="256"/>
            <ac:spMk id="1124" creationId="{7645958F-838D-C588-32EF-9B0B198B4D78}"/>
          </ac:spMkLst>
        </pc:spChg>
        <pc:spChg chg="mod">
          <ac:chgData name="Martin French Norwix" userId="cdfb37e17d88cf1e" providerId="LiveId" clId="{96F16C46-3925-46B8-8155-BD4506B02BB1}" dt="2024-01-26T14:59:01.333" v="619"/>
          <ac:spMkLst>
            <pc:docMk/>
            <pc:sldMk cId="519149510" sldId="256"/>
            <ac:spMk id="1126" creationId="{215EC539-B078-7255-2509-17ED33AF1834}"/>
          </ac:spMkLst>
        </pc:spChg>
        <pc:spChg chg="mod">
          <ac:chgData name="Martin French Norwix" userId="cdfb37e17d88cf1e" providerId="LiveId" clId="{96F16C46-3925-46B8-8155-BD4506B02BB1}" dt="2024-01-26T14:59:01.333" v="619"/>
          <ac:spMkLst>
            <pc:docMk/>
            <pc:sldMk cId="519149510" sldId="256"/>
            <ac:spMk id="1127" creationId="{C89B380C-938E-4FAE-3C18-6780F23C8698}"/>
          </ac:spMkLst>
        </pc:spChg>
        <pc:spChg chg="mod">
          <ac:chgData name="Martin French Norwix" userId="cdfb37e17d88cf1e" providerId="LiveId" clId="{96F16C46-3925-46B8-8155-BD4506B02BB1}" dt="2024-01-26T14:59:01.333" v="619"/>
          <ac:spMkLst>
            <pc:docMk/>
            <pc:sldMk cId="519149510" sldId="256"/>
            <ac:spMk id="1128" creationId="{7CE3D1B9-430C-D161-05C0-6092C53BFCBD}"/>
          </ac:spMkLst>
        </pc:spChg>
        <pc:spChg chg="mod">
          <ac:chgData name="Martin French Norwix" userId="cdfb37e17d88cf1e" providerId="LiveId" clId="{96F16C46-3925-46B8-8155-BD4506B02BB1}" dt="2024-01-26T14:59:01.333" v="619"/>
          <ac:spMkLst>
            <pc:docMk/>
            <pc:sldMk cId="519149510" sldId="256"/>
            <ac:spMk id="1129" creationId="{A4736D27-08A7-A8AF-6BB9-FCC4607E5EDA}"/>
          </ac:spMkLst>
        </pc:spChg>
        <pc:spChg chg="mod">
          <ac:chgData name="Martin French Norwix" userId="cdfb37e17d88cf1e" providerId="LiveId" clId="{96F16C46-3925-46B8-8155-BD4506B02BB1}" dt="2024-01-26T14:59:01.333" v="619"/>
          <ac:spMkLst>
            <pc:docMk/>
            <pc:sldMk cId="519149510" sldId="256"/>
            <ac:spMk id="1130" creationId="{16B47EE0-7C39-851C-7AD8-CB8AD2120128}"/>
          </ac:spMkLst>
        </pc:spChg>
        <pc:spChg chg="mod">
          <ac:chgData name="Martin French Norwix" userId="cdfb37e17d88cf1e" providerId="LiveId" clId="{96F16C46-3925-46B8-8155-BD4506B02BB1}" dt="2024-01-26T14:59:01.333" v="619"/>
          <ac:spMkLst>
            <pc:docMk/>
            <pc:sldMk cId="519149510" sldId="256"/>
            <ac:spMk id="1131" creationId="{8D067CAF-DE58-8E6A-6257-59CD76117423}"/>
          </ac:spMkLst>
        </pc:spChg>
        <pc:spChg chg="mod">
          <ac:chgData name="Martin French Norwix" userId="cdfb37e17d88cf1e" providerId="LiveId" clId="{96F16C46-3925-46B8-8155-BD4506B02BB1}" dt="2024-01-26T14:59:01.333" v="619"/>
          <ac:spMkLst>
            <pc:docMk/>
            <pc:sldMk cId="519149510" sldId="256"/>
            <ac:spMk id="1132" creationId="{C0329C00-04A0-F87C-12C8-CE9EE9FB7E4B}"/>
          </ac:spMkLst>
        </pc:spChg>
        <pc:spChg chg="mod">
          <ac:chgData name="Martin French Norwix" userId="cdfb37e17d88cf1e" providerId="LiveId" clId="{96F16C46-3925-46B8-8155-BD4506B02BB1}" dt="2024-01-26T14:59:53.469" v="627"/>
          <ac:spMkLst>
            <pc:docMk/>
            <pc:sldMk cId="519149510" sldId="256"/>
            <ac:spMk id="1135" creationId="{3A57E907-BA64-F85D-F367-3E0B925E16D9}"/>
          </ac:spMkLst>
        </pc:spChg>
        <pc:spChg chg="mod">
          <ac:chgData name="Martin French Norwix" userId="cdfb37e17d88cf1e" providerId="LiveId" clId="{96F16C46-3925-46B8-8155-BD4506B02BB1}" dt="2024-01-26T14:59:53.469" v="627"/>
          <ac:spMkLst>
            <pc:docMk/>
            <pc:sldMk cId="519149510" sldId="256"/>
            <ac:spMk id="1136" creationId="{FA38A286-B37E-8AC2-C23D-11979CC1B3E8}"/>
          </ac:spMkLst>
        </pc:spChg>
        <pc:spChg chg="mod">
          <ac:chgData name="Martin French Norwix" userId="cdfb37e17d88cf1e" providerId="LiveId" clId="{96F16C46-3925-46B8-8155-BD4506B02BB1}" dt="2024-01-26T14:59:53.469" v="627"/>
          <ac:spMkLst>
            <pc:docMk/>
            <pc:sldMk cId="519149510" sldId="256"/>
            <ac:spMk id="1137" creationId="{51C82DE3-D811-4E1A-BC34-7315C42883C5}"/>
          </ac:spMkLst>
        </pc:spChg>
        <pc:spChg chg="mod">
          <ac:chgData name="Martin French Norwix" userId="cdfb37e17d88cf1e" providerId="LiveId" clId="{96F16C46-3925-46B8-8155-BD4506B02BB1}" dt="2024-01-26T14:59:53.469" v="627"/>
          <ac:spMkLst>
            <pc:docMk/>
            <pc:sldMk cId="519149510" sldId="256"/>
            <ac:spMk id="1138" creationId="{6070CB76-5306-D9C7-1DD4-E36094D81B6E}"/>
          </ac:spMkLst>
        </pc:spChg>
        <pc:spChg chg="mod">
          <ac:chgData name="Martin French Norwix" userId="cdfb37e17d88cf1e" providerId="LiveId" clId="{96F16C46-3925-46B8-8155-BD4506B02BB1}" dt="2024-01-26T14:59:53.469" v="627"/>
          <ac:spMkLst>
            <pc:docMk/>
            <pc:sldMk cId="519149510" sldId="256"/>
            <ac:spMk id="1139" creationId="{36103548-F0B4-9E34-A5DE-50600E3B44D7}"/>
          </ac:spMkLst>
        </pc:spChg>
        <pc:spChg chg="mod">
          <ac:chgData name="Martin French Norwix" userId="cdfb37e17d88cf1e" providerId="LiveId" clId="{96F16C46-3925-46B8-8155-BD4506B02BB1}" dt="2024-01-26T14:59:53.469" v="627"/>
          <ac:spMkLst>
            <pc:docMk/>
            <pc:sldMk cId="519149510" sldId="256"/>
            <ac:spMk id="1140" creationId="{23EE4C87-BDFF-30FA-2D62-223247B2E3C7}"/>
          </ac:spMkLst>
        </pc:spChg>
        <pc:spChg chg="mod">
          <ac:chgData name="Martin French Norwix" userId="cdfb37e17d88cf1e" providerId="LiveId" clId="{96F16C46-3925-46B8-8155-BD4506B02BB1}" dt="2024-01-26T14:59:53.469" v="627"/>
          <ac:spMkLst>
            <pc:docMk/>
            <pc:sldMk cId="519149510" sldId="256"/>
            <ac:spMk id="1141" creationId="{AC8F2480-9B43-09F4-4072-07C460D6E5F7}"/>
          </ac:spMkLst>
        </pc:spChg>
        <pc:spChg chg="mod">
          <ac:chgData name="Martin French Norwix" userId="cdfb37e17d88cf1e" providerId="LiveId" clId="{96F16C46-3925-46B8-8155-BD4506B02BB1}" dt="2024-01-26T16:05:10.992" v="922"/>
          <ac:spMkLst>
            <pc:docMk/>
            <pc:sldMk cId="519149510" sldId="256"/>
            <ac:spMk id="1147" creationId="{1F853551-F689-164D-E3A8-C9BF3FDF1873}"/>
          </ac:spMkLst>
        </pc:spChg>
        <pc:spChg chg="mod">
          <ac:chgData name="Martin French Norwix" userId="cdfb37e17d88cf1e" providerId="LiveId" clId="{96F16C46-3925-46B8-8155-BD4506B02BB1}" dt="2024-01-26T16:05:10.992" v="922"/>
          <ac:spMkLst>
            <pc:docMk/>
            <pc:sldMk cId="519149510" sldId="256"/>
            <ac:spMk id="1148" creationId="{FA6B9F6C-56D7-8961-4765-3179F110055D}"/>
          </ac:spMkLst>
        </pc:spChg>
        <pc:spChg chg="mod">
          <ac:chgData name="Martin French Norwix" userId="cdfb37e17d88cf1e" providerId="LiveId" clId="{96F16C46-3925-46B8-8155-BD4506B02BB1}" dt="2024-01-26T16:05:10.992" v="922"/>
          <ac:spMkLst>
            <pc:docMk/>
            <pc:sldMk cId="519149510" sldId="256"/>
            <ac:spMk id="1149" creationId="{894CDAEC-F2D6-A755-39C8-B9B9E501C3E6}"/>
          </ac:spMkLst>
        </pc:spChg>
        <pc:spChg chg="mod">
          <ac:chgData name="Martin French Norwix" userId="cdfb37e17d88cf1e" providerId="LiveId" clId="{96F16C46-3925-46B8-8155-BD4506B02BB1}" dt="2024-01-26T16:05:10.992" v="922"/>
          <ac:spMkLst>
            <pc:docMk/>
            <pc:sldMk cId="519149510" sldId="256"/>
            <ac:spMk id="1150" creationId="{14178DBA-C2AB-EA07-7C0D-D3C0B8F23861}"/>
          </ac:spMkLst>
        </pc:spChg>
        <pc:spChg chg="mod">
          <ac:chgData name="Martin French Norwix" userId="cdfb37e17d88cf1e" providerId="LiveId" clId="{96F16C46-3925-46B8-8155-BD4506B02BB1}" dt="2024-01-26T16:05:10.992" v="922"/>
          <ac:spMkLst>
            <pc:docMk/>
            <pc:sldMk cId="519149510" sldId="256"/>
            <ac:spMk id="1151" creationId="{883B060D-3D08-91F4-8DD6-9CB4B0D99BF8}"/>
          </ac:spMkLst>
        </pc:spChg>
        <pc:spChg chg="mod">
          <ac:chgData name="Martin French Norwix" userId="cdfb37e17d88cf1e" providerId="LiveId" clId="{96F16C46-3925-46B8-8155-BD4506B02BB1}" dt="2024-01-26T16:05:10.992" v="922"/>
          <ac:spMkLst>
            <pc:docMk/>
            <pc:sldMk cId="519149510" sldId="256"/>
            <ac:spMk id="1152" creationId="{D3E1038E-EDD4-11C7-9CD7-0D4452A62FFB}"/>
          </ac:spMkLst>
        </pc:spChg>
        <pc:spChg chg="mod">
          <ac:chgData name="Martin French Norwix" userId="cdfb37e17d88cf1e" providerId="LiveId" clId="{96F16C46-3925-46B8-8155-BD4506B02BB1}" dt="2024-01-26T16:05:10.992" v="922"/>
          <ac:spMkLst>
            <pc:docMk/>
            <pc:sldMk cId="519149510" sldId="256"/>
            <ac:spMk id="1153" creationId="{32A13CF9-362D-3B7D-F687-EE0987D2310C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67" creationId="{7ED6DCA6-9840-90E8-509C-9F9AA70B13FD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68" creationId="{3FD98B84-611D-EE71-16DC-529204544410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69" creationId="{6E6E1606-17EF-7836-71C5-CF340799B05D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70" creationId="{7EA2245C-77FB-BC12-76F4-F148FD286D6C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71" creationId="{F4B17059-DD3A-156D-ADAB-83EC6353463B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72" creationId="{AAEE35C8-54E1-9524-E81F-A9B8CAE8B45D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73" creationId="{3203864F-788A-FED9-0F8C-16C4C15F65A6}"/>
          </ac:spMkLst>
        </pc:spChg>
        <pc:spChg chg="mod">
          <ac:chgData name="Martin French Norwix" userId="cdfb37e17d88cf1e" providerId="LiveId" clId="{96F16C46-3925-46B8-8155-BD4506B02BB1}" dt="2024-01-26T16:18:36.644" v="942"/>
          <ac:spMkLst>
            <pc:docMk/>
            <pc:sldMk cId="519149510" sldId="256"/>
            <ac:spMk id="1174" creationId="{DFD38A50-1F77-F7A2-A2FA-AC529A529988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78" creationId="{F7B358FE-012C-0600-02C0-C34A513A6F07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79" creationId="{3D36B739-11A6-7BDB-7B7A-9EAB700B085A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1" creationId="{231640C5-040C-1D9A-D050-83D791D0ADBD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2" creationId="{8E52426F-3F1F-E3C1-20E4-89BA74C278BC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3" creationId="{C9308842-C7D6-186E-9BA7-69F99542DAB1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4" creationId="{DA8FF63A-C8DC-1F10-3391-42CBFDD8BC69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5" creationId="{ED9826F8-D660-4EA3-E5BE-86C275AC936B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6" creationId="{12030715-7FA2-9804-4D23-C2D100AD37D5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7" creationId="{25339043-6B11-468A-F864-1560F7CDA939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8" creationId="{2BD78B79-C82C-00C1-CC8B-20086B3FD1F2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89" creationId="{9D6E7E3D-F90E-A02F-C885-B4F6E0CA608C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0" creationId="{8D01A0E0-E218-F3B1-2ACE-14DF70F2D4FF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1" creationId="{12CC74A0-8F83-103B-0D88-7630B9973923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2" creationId="{DFA3787E-949D-A6F9-D335-7998EF981804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3" creationId="{A54AA0D3-5D81-738C-F50F-189AFEFA0166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4" creationId="{22703877-1F0C-0D7A-CC83-B7E9692A644C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5" creationId="{4D69E04A-1C70-758D-B2A4-2D5C500F427F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6" creationId="{BF9C2CE7-52B5-78A8-3C0D-5E3CB7C4AF80}"/>
          </ac:spMkLst>
        </pc:spChg>
        <pc:spChg chg="mod">
          <ac:chgData name="Martin French Norwix" userId="cdfb37e17d88cf1e" providerId="LiveId" clId="{96F16C46-3925-46B8-8155-BD4506B02BB1}" dt="2024-01-26T16:21:10.051" v="1004"/>
          <ac:spMkLst>
            <pc:docMk/>
            <pc:sldMk cId="519149510" sldId="256"/>
            <ac:spMk id="1197" creationId="{45242B2B-2492-0A7C-4A1F-6A5A8D4D6FA9}"/>
          </ac:spMkLst>
        </pc:spChg>
        <pc:grpChg chg="del">
          <ac:chgData name="Martin French Norwix" userId="cdfb37e17d88cf1e" providerId="LiveId" clId="{96F16C46-3925-46B8-8155-BD4506B02BB1}" dt="2024-01-25T14:41:59.019" v="69" actId="478"/>
          <ac:grpSpMkLst>
            <pc:docMk/>
            <pc:sldMk cId="519149510" sldId="256"/>
            <ac:grpSpMk id="4" creationId="{966D81EE-EBDE-0787-53B5-3A79FFA2D174}"/>
          </ac:grpSpMkLst>
        </pc:grpChg>
        <pc:grpChg chg="add mod">
          <ac:chgData name="Martin French Norwix" userId="cdfb37e17d88cf1e" providerId="LiveId" clId="{96F16C46-3925-46B8-8155-BD4506B02BB1}" dt="2024-01-26T16:29:36.910" v="1070" actId="1037"/>
          <ac:grpSpMkLst>
            <pc:docMk/>
            <pc:sldMk cId="519149510" sldId="256"/>
            <ac:grpSpMk id="7" creationId="{FB487ABD-8563-BF5E-A038-AF455B3EB54B}"/>
          </ac:grpSpMkLst>
        </pc:grpChg>
        <pc:grpChg chg="mod">
          <ac:chgData name="Martin French Norwix" userId="cdfb37e17d88cf1e" providerId="LiveId" clId="{96F16C46-3925-46B8-8155-BD4506B02BB1}" dt="2024-01-25T14:41:41.428" v="61"/>
          <ac:grpSpMkLst>
            <pc:docMk/>
            <pc:sldMk cId="519149510" sldId="256"/>
            <ac:grpSpMk id="9" creationId="{EBC94E43-0D83-A7C4-9A66-3A6175B936B2}"/>
          </ac:grpSpMkLst>
        </pc:grpChg>
        <pc:grpChg chg="del">
          <ac:chgData name="Martin French Norwix" userId="cdfb37e17d88cf1e" providerId="LiveId" clId="{96F16C46-3925-46B8-8155-BD4506B02BB1}" dt="2024-01-25T14:41:56.708" v="67" actId="478"/>
          <ac:grpSpMkLst>
            <pc:docMk/>
            <pc:sldMk cId="519149510" sldId="256"/>
            <ac:grpSpMk id="14" creationId="{2E06AEF2-F30F-5BA1-F116-4A5CE74F5D66}"/>
          </ac:grpSpMkLst>
        </pc:grpChg>
        <pc:grpChg chg="del">
          <ac:chgData name="Martin French Norwix" userId="cdfb37e17d88cf1e" providerId="LiveId" clId="{96F16C46-3925-46B8-8155-BD4506B02BB1}" dt="2024-01-25T14:42:02.160" v="73" actId="478"/>
          <ac:grpSpMkLst>
            <pc:docMk/>
            <pc:sldMk cId="519149510" sldId="256"/>
            <ac:grpSpMk id="18" creationId="{ECC27861-F469-73F3-46AE-9067F547808E}"/>
          </ac:grpSpMkLst>
        </pc:grpChg>
        <pc:grpChg chg="del">
          <ac:chgData name="Martin French Norwix" userId="cdfb37e17d88cf1e" providerId="LiveId" clId="{96F16C46-3925-46B8-8155-BD4506B02BB1}" dt="2024-01-25T14:42:04.647" v="76" actId="478"/>
          <ac:grpSpMkLst>
            <pc:docMk/>
            <pc:sldMk cId="519149510" sldId="256"/>
            <ac:grpSpMk id="29" creationId="{7B87CAD2-F788-B46E-2DCF-B61488CDFEF9}"/>
          </ac:grpSpMkLst>
        </pc:grpChg>
        <pc:grpChg chg="del">
          <ac:chgData name="Martin French Norwix" userId="cdfb37e17d88cf1e" providerId="LiveId" clId="{96F16C46-3925-46B8-8155-BD4506B02BB1}" dt="2024-01-25T14:42:02.880" v="74" actId="478"/>
          <ac:grpSpMkLst>
            <pc:docMk/>
            <pc:sldMk cId="519149510" sldId="256"/>
            <ac:grpSpMk id="44" creationId="{FCC2331D-CA38-C247-4DAD-A72EF79F0A34}"/>
          </ac:grpSpMkLst>
        </pc:grpChg>
        <pc:grpChg chg="mod">
          <ac:chgData name="Martin French Norwix" userId="cdfb37e17d88cf1e" providerId="LiveId" clId="{96F16C46-3925-46B8-8155-BD4506B02BB1}" dt="2024-01-26T16:29:36.910" v="1070" actId="1037"/>
          <ac:grpSpMkLst>
            <pc:docMk/>
            <pc:sldMk cId="519149510" sldId="256"/>
            <ac:grpSpMk id="51" creationId="{D5DF98FC-DEC7-1685-AEDC-2723C4CF997F}"/>
          </ac:grpSpMkLst>
        </pc:grpChg>
        <pc:grpChg chg="mod">
          <ac:chgData name="Martin French Norwix" userId="cdfb37e17d88cf1e" providerId="LiveId" clId="{96F16C46-3925-46B8-8155-BD4506B02BB1}" dt="2024-01-26T16:29:36.910" v="1070" actId="1037"/>
          <ac:grpSpMkLst>
            <pc:docMk/>
            <pc:sldMk cId="519149510" sldId="256"/>
            <ac:grpSpMk id="57" creationId="{BE137694-9123-F75E-B124-02553FA529C0}"/>
          </ac:grpSpMkLst>
        </pc:grpChg>
        <pc:grpChg chg="del">
          <ac:chgData name="Martin French Norwix" userId="cdfb37e17d88cf1e" providerId="LiveId" clId="{96F16C46-3925-46B8-8155-BD4506B02BB1}" dt="2024-01-25T14:41:33.096" v="59" actId="478"/>
          <ac:grpSpMkLst>
            <pc:docMk/>
            <pc:sldMk cId="519149510" sldId="256"/>
            <ac:grpSpMk id="61" creationId="{2ED884E3-5F4A-8D91-E283-A01A24E3E9FE}"/>
          </ac:grpSpMkLst>
        </pc:grpChg>
        <pc:grpChg chg="del">
          <ac:chgData name="Martin French Norwix" userId="cdfb37e17d88cf1e" providerId="LiveId" clId="{96F16C46-3925-46B8-8155-BD4506B02BB1}" dt="2024-01-25T14:42:03.414" v="75" actId="478"/>
          <ac:grpSpMkLst>
            <pc:docMk/>
            <pc:sldMk cId="519149510" sldId="256"/>
            <ac:grpSpMk id="1049" creationId="{6560BF60-717D-6151-3173-ABE2BAE2DD85}"/>
          </ac:grpSpMkLst>
        </pc:grpChg>
        <pc:grpChg chg="add del mod">
          <ac:chgData name="Martin French Norwix" userId="cdfb37e17d88cf1e" providerId="LiveId" clId="{96F16C46-3925-46B8-8155-BD4506B02BB1}" dt="2024-01-26T14:58:28.915" v="614" actId="478"/>
          <ac:grpSpMkLst>
            <pc:docMk/>
            <pc:sldMk cId="519149510" sldId="256"/>
            <ac:grpSpMk id="1115" creationId="{C779BD86-BB80-AD9D-CA6A-8A1B383B67C8}"/>
          </ac:grpSpMkLst>
        </pc:grpChg>
        <pc:grpChg chg="mod">
          <ac:chgData name="Martin French Norwix" userId="cdfb37e17d88cf1e" providerId="LiveId" clId="{96F16C46-3925-46B8-8155-BD4506B02BB1}" dt="2024-01-26T14:58:18.817" v="611"/>
          <ac:grpSpMkLst>
            <pc:docMk/>
            <pc:sldMk cId="519149510" sldId="256"/>
            <ac:grpSpMk id="1116" creationId="{C5226755-30A5-D466-00E4-14D475147C33}"/>
          </ac:grpSpMkLst>
        </pc:grpChg>
        <pc:grpChg chg="add del mod">
          <ac:chgData name="Martin French Norwix" userId="cdfb37e17d88cf1e" providerId="LiveId" clId="{96F16C46-3925-46B8-8155-BD4506B02BB1}" dt="2024-01-26T14:59:14.346" v="622" actId="478"/>
          <ac:grpSpMkLst>
            <pc:docMk/>
            <pc:sldMk cId="519149510" sldId="256"/>
            <ac:grpSpMk id="1125" creationId="{DE07D794-CD21-7014-F721-50F7B035698E}"/>
          </ac:grpSpMkLst>
        </pc:grpChg>
        <pc:grpChg chg="add del mod">
          <ac:chgData name="Martin French Norwix" userId="cdfb37e17d88cf1e" providerId="LiveId" clId="{96F16C46-3925-46B8-8155-BD4506B02BB1}" dt="2024-01-26T15:00:42.592" v="631" actId="478"/>
          <ac:grpSpMkLst>
            <pc:docMk/>
            <pc:sldMk cId="519149510" sldId="256"/>
            <ac:grpSpMk id="1134" creationId="{B9E4292A-A563-FC17-6E90-356CD4D1A85C}"/>
          </ac:grpSpMkLst>
        </pc:grpChg>
        <pc:grpChg chg="add mod">
          <ac:chgData name="Martin French Norwix" userId="cdfb37e17d88cf1e" providerId="LiveId" clId="{96F16C46-3925-46B8-8155-BD4506B02BB1}" dt="2024-01-26T16:29:36.910" v="1070" actId="1037"/>
          <ac:grpSpMkLst>
            <pc:docMk/>
            <pc:sldMk cId="519149510" sldId="256"/>
            <ac:grpSpMk id="1146" creationId="{C2F4C54E-8D75-0E2A-E3D9-700437B0ABAE}"/>
          </ac:grpSpMkLst>
        </pc:grpChg>
        <pc:grpChg chg="add del mod">
          <ac:chgData name="Martin French Norwix" userId="cdfb37e17d88cf1e" providerId="LiveId" clId="{96F16C46-3925-46B8-8155-BD4506B02BB1}" dt="2024-01-26T16:21:09.557" v="1003" actId="478"/>
          <ac:grpSpMkLst>
            <pc:docMk/>
            <pc:sldMk cId="519149510" sldId="256"/>
            <ac:grpSpMk id="1164" creationId="{FA309944-2657-457B-ACC9-CF51BBA9B6E1}"/>
          </ac:grpSpMkLst>
        </pc:grpChg>
        <pc:grpChg chg="mod">
          <ac:chgData name="Martin French Norwix" userId="cdfb37e17d88cf1e" providerId="LiveId" clId="{96F16C46-3925-46B8-8155-BD4506B02BB1}" dt="2024-01-26T16:18:36.644" v="942"/>
          <ac:grpSpMkLst>
            <pc:docMk/>
            <pc:sldMk cId="519149510" sldId="256"/>
            <ac:grpSpMk id="1165" creationId="{DA2C6A66-5BC0-2F39-37EC-0C467D5581C6}"/>
          </ac:grpSpMkLst>
        </pc:grpChg>
        <pc:grpChg chg="mod">
          <ac:chgData name="Martin French Norwix" userId="cdfb37e17d88cf1e" providerId="LiveId" clId="{96F16C46-3925-46B8-8155-BD4506B02BB1}" dt="2024-01-26T16:18:36.644" v="942"/>
          <ac:grpSpMkLst>
            <pc:docMk/>
            <pc:sldMk cId="519149510" sldId="256"/>
            <ac:grpSpMk id="1166" creationId="{D2ECF852-2E23-D899-9320-7107AD22C865}"/>
          </ac:grpSpMkLst>
        </pc:grpChg>
        <pc:grpChg chg="add mod">
          <ac:chgData name="Martin French Norwix" userId="cdfb37e17d88cf1e" providerId="LiveId" clId="{96F16C46-3925-46B8-8155-BD4506B02BB1}" dt="2024-01-26T16:29:36.910" v="1070" actId="1037"/>
          <ac:grpSpMkLst>
            <pc:docMk/>
            <pc:sldMk cId="519149510" sldId="256"/>
            <ac:grpSpMk id="1175" creationId="{A88DEFC5-2D95-E6A8-A241-F21D721EF224}"/>
          </ac:grpSpMkLst>
        </pc:grpChg>
        <pc:grpChg chg="mod">
          <ac:chgData name="Martin French Norwix" userId="cdfb37e17d88cf1e" providerId="LiveId" clId="{96F16C46-3925-46B8-8155-BD4506B02BB1}" dt="2024-01-26T16:21:10.051" v="1004"/>
          <ac:grpSpMkLst>
            <pc:docMk/>
            <pc:sldMk cId="519149510" sldId="256"/>
            <ac:grpSpMk id="1176" creationId="{FB5F8F7F-89CC-490C-EE6D-B58E411C36FA}"/>
          </ac:grpSpMkLst>
        </pc:grpChg>
        <pc:grpChg chg="mod">
          <ac:chgData name="Martin French Norwix" userId="cdfb37e17d88cf1e" providerId="LiveId" clId="{96F16C46-3925-46B8-8155-BD4506B02BB1}" dt="2024-01-26T16:21:10.051" v="1004"/>
          <ac:grpSpMkLst>
            <pc:docMk/>
            <pc:sldMk cId="519149510" sldId="256"/>
            <ac:grpSpMk id="1177" creationId="{0B78947B-80EB-2F46-E24E-0FA9B4EEAD5B}"/>
          </ac:grpSpMkLst>
        </pc:grpChg>
        <pc:grpChg chg="mod">
          <ac:chgData name="Martin French Norwix" userId="cdfb37e17d88cf1e" providerId="LiveId" clId="{96F16C46-3925-46B8-8155-BD4506B02BB1}" dt="2024-01-26T16:21:10.051" v="1004"/>
          <ac:grpSpMkLst>
            <pc:docMk/>
            <pc:sldMk cId="519149510" sldId="256"/>
            <ac:grpSpMk id="1180" creationId="{AA975570-1328-4316-9950-F0D4C172E557}"/>
          </ac:grpSpMkLst>
        </pc:grpChg>
        <pc:picChg chg="del">
          <ac:chgData name="Martin French Norwix" userId="cdfb37e17d88cf1e" providerId="LiveId" clId="{96F16C46-3925-46B8-8155-BD4506B02BB1}" dt="2024-01-25T14:42:14.276" v="84" actId="478"/>
          <ac:picMkLst>
            <pc:docMk/>
            <pc:sldMk cId="519149510" sldId="256"/>
            <ac:picMk id="3" creationId="{E96BD55A-611F-91B5-BD16-242B03506B23}"/>
          </ac:picMkLst>
        </pc:picChg>
        <pc:picChg chg="del">
          <ac:chgData name="Martin French Norwix" userId="cdfb37e17d88cf1e" providerId="LiveId" clId="{96F16C46-3925-46B8-8155-BD4506B02BB1}" dt="2024-01-25T14:42:11.704" v="80" actId="478"/>
          <ac:picMkLst>
            <pc:docMk/>
            <pc:sldMk cId="519149510" sldId="256"/>
            <ac:picMk id="43" creationId="{074579EF-0868-E512-DC35-BA7C80187B70}"/>
          </ac:picMkLst>
        </pc:picChg>
        <pc:picChg chg="del">
          <ac:chgData name="Martin French Norwix" userId="cdfb37e17d88cf1e" providerId="LiveId" clId="{96F16C46-3925-46B8-8155-BD4506B02BB1}" dt="2024-01-25T14:42:01.302" v="72" actId="478"/>
          <ac:picMkLst>
            <pc:docMk/>
            <pc:sldMk cId="519149510" sldId="256"/>
            <ac:picMk id="45" creationId="{8CAA5538-4904-0166-DA65-501D96A6C0E6}"/>
          </ac:picMkLst>
        </pc:picChg>
        <pc:picChg chg="del">
          <ac:chgData name="Martin French Norwix" userId="cdfb37e17d88cf1e" providerId="LiveId" clId="{96F16C46-3925-46B8-8155-BD4506B02BB1}" dt="2024-01-25T14:42:10.356" v="79" actId="478"/>
          <ac:picMkLst>
            <pc:docMk/>
            <pc:sldMk cId="519149510" sldId="256"/>
            <ac:picMk id="46" creationId="{837BCC7C-0BBF-E491-0659-E482389108F4}"/>
          </ac:picMkLst>
        </pc:picChg>
        <pc:picChg chg="del">
          <ac:chgData name="Martin French Norwix" userId="cdfb37e17d88cf1e" providerId="LiveId" clId="{96F16C46-3925-46B8-8155-BD4506B02BB1}" dt="2024-01-25T14:33:00.455" v="9" actId="478"/>
          <ac:picMkLst>
            <pc:docMk/>
            <pc:sldMk cId="519149510" sldId="256"/>
            <ac:picMk id="48" creationId="{1C7E6684-0157-4B43-C8F1-1BA0F2E1EE32}"/>
          </ac:picMkLst>
        </pc:picChg>
        <pc:picChg chg="del">
          <ac:chgData name="Martin French Norwix" userId="cdfb37e17d88cf1e" providerId="LiveId" clId="{96F16C46-3925-46B8-8155-BD4506B02BB1}" dt="2024-01-25T14:42:12.573" v="81" actId="478"/>
          <ac:picMkLst>
            <pc:docMk/>
            <pc:sldMk cId="519149510" sldId="256"/>
            <ac:picMk id="1026" creationId="{9DA08D97-75D8-A090-A37F-22027AB95693}"/>
          </ac:picMkLst>
        </pc:picChg>
        <pc:picChg chg="del">
          <ac:chgData name="Martin French Norwix" userId="cdfb37e17d88cf1e" providerId="LiveId" clId="{96F16C46-3925-46B8-8155-BD4506B02BB1}" dt="2024-01-25T14:32:55.846" v="4" actId="478"/>
          <ac:picMkLst>
            <pc:docMk/>
            <pc:sldMk cId="519149510" sldId="256"/>
            <ac:picMk id="1027" creationId="{7E7B0E94-B54F-51A4-6FA8-744275CBB8E9}"/>
          </ac:picMkLst>
        </pc:picChg>
        <pc:picChg chg="del">
          <ac:chgData name="Martin French Norwix" userId="cdfb37e17d88cf1e" providerId="LiveId" clId="{96F16C46-3925-46B8-8155-BD4506B02BB1}" dt="2024-01-26T14:09:59.339" v="304" actId="478"/>
          <ac:picMkLst>
            <pc:docMk/>
            <pc:sldMk cId="519149510" sldId="256"/>
            <ac:picMk id="1028" creationId="{E36B2831-B673-B622-2E29-E8B36902B6DD}"/>
          </ac:picMkLst>
        </pc:picChg>
        <pc:picChg chg="del">
          <ac:chgData name="Martin French Norwix" userId="cdfb37e17d88cf1e" providerId="LiveId" clId="{96F16C46-3925-46B8-8155-BD4506B02BB1}" dt="2024-01-25T14:32:58.239" v="6" actId="478"/>
          <ac:picMkLst>
            <pc:docMk/>
            <pc:sldMk cId="519149510" sldId="256"/>
            <ac:picMk id="1030" creationId="{7A53537D-0428-ACC3-C3D4-FD8683394F3E}"/>
          </ac:picMkLst>
        </pc:picChg>
        <pc:picChg chg="del">
          <ac:chgData name="Martin French Norwix" userId="cdfb37e17d88cf1e" providerId="LiveId" clId="{96F16C46-3925-46B8-8155-BD4506B02BB1}" dt="2024-01-25T14:32:58.919" v="7" actId="478"/>
          <ac:picMkLst>
            <pc:docMk/>
            <pc:sldMk cId="519149510" sldId="256"/>
            <ac:picMk id="1034" creationId="{7AA00209-4381-6E4C-F188-BE70815E9C72}"/>
          </ac:picMkLst>
        </pc:picChg>
        <pc:picChg chg="del">
          <ac:chgData name="Martin French Norwix" userId="cdfb37e17d88cf1e" providerId="LiveId" clId="{96F16C46-3925-46B8-8155-BD4506B02BB1}" dt="2024-01-25T14:32:59.615" v="8" actId="478"/>
          <ac:picMkLst>
            <pc:docMk/>
            <pc:sldMk cId="519149510" sldId="256"/>
            <ac:picMk id="1035" creationId="{F2C4BD11-6367-8F9D-4110-FC28C419EC33}"/>
          </ac:picMkLst>
        </pc:picChg>
        <pc:picChg chg="del">
          <ac:chgData name="Martin French Norwix" userId="cdfb37e17d88cf1e" providerId="LiveId" clId="{96F16C46-3925-46B8-8155-BD4506B02BB1}" dt="2024-01-25T14:42:31.641" v="85" actId="478"/>
          <ac:picMkLst>
            <pc:docMk/>
            <pc:sldMk cId="519149510" sldId="256"/>
            <ac:picMk id="1037" creationId="{A9221519-C3DB-65D3-7D0A-AE1FA8F13BF6}"/>
          </ac:picMkLst>
        </pc:picChg>
        <pc:picChg chg="mod">
          <ac:chgData name="Martin French Norwix" userId="cdfb37e17d88cf1e" providerId="LiveId" clId="{96F16C46-3925-46B8-8155-BD4506B02BB1}" dt="2024-01-25T14:43:15.036" v="91" actId="1076"/>
          <ac:picMkLst>
            <pc:docMk/>
            <pc:sldMk cId="519149510" sldId="256"/>
            <ac:picMk id="1038" creationId="{9CBCCA88-58A4-A220-AB2F-30E514FE4DB2}"/>
          </ac:picMkLst>
        </pc:picChg>
        <pc:picChg chg="del">
          <ac:chgData name="Martin French Norwix" userId="cdfb37e17d88cf1e" providerId="LiveId" clId="{96F16C46-3925-46B8-8155-BD4506B02BB1}" dt="2024-01-25T14:32:57.078" v="5" actId="478"/>
          <ac:picMkLst>
            <pc:docMk/>
            <pc:sldMk cId="519149510" sldId="256"/>
            <ac:picMk id="1039" creationId="{F32FD5BD-C400-05B0-8135-C8E97AE57A7E}"/>
          </ac:picMkLst>
        </pc:picChg>
        <pc:picChg chg="del">
          <ac:chgData name="Martin French Norwix" userId="cdfb37e17d88cf1e" providerId="LiveId" clId="{96F16C46-3925-46B8-8155-BD4506B02BB1}" dt="2024-01-25T14:42:13.531" v="83" actId="478"/>
          <ac:picMkLst>
            <pc:docMk/>
            <pc:sldMk cId="519149510" sldId="256"/>
            <ac:picMk id="1044" creationId="{8D19159C-77BD-BBF3-343C-2EDE51143948}"/>
          </ac:picMkLst>
        </pc:picChg>
        <pc:picChg chg="del">
          <ac:chgData name="Martin French Norwix" userId="cdfb37e17d88cf1e" providerId="LiveId" clId="{96F16C46-3925-46B8-8155-BD4506B02BB1}" dt="2024-01-25T14:42:13.036" v="82" actId="478"/>
          <ac:picMkLst>
            <pc:docMk/>
            <pc:sldMk cId="519149510" sldId="256"/>
            <ac:picMk id="1047" creationId="{ED9A520A-12DA-8817-9839-B8567DC27B24}"/>
          </ac:picMkLst>
        </pc:picChg>
        <pc:picChg chg="add mod">
          <ac:chgData name="Martin French Norwix" userId="cdfb37e17d88cf1e" providerId="LiveId" clId="{96F16C46-3925-46B8-8155-BD4506B02BB1}" dt="2024-01-25T14:42:51.764" v="87"/>
          <ac:picMkLst>
            <pc:docMk/>
            <pc:sldMk cId="519149510" sldId="256"/>
            <ac:picMk id="1056" creationId="{541F85B0-18D2-820A-0CD2-03CD8E700715}"/>
          </ac:picMkLst>
        </pc:picChg>
        <pc:picChg chg="add del mod">
          <ac:chgData name="Martin French Norwix" userId="cdfb37e17d88cf1e" providerId="LiveId" clId="{96F16C46-3925-46B8-8155-BD4506B02BB1}" dt="2024-01-25T14:43:49.073" v="95" actId="478"/>
          <ac:picMkLst>
            <pc:docMk/>
            <pc:sldMk cId="519149510" sldId="256"/>
            <ac:picMk id="1059" creationId="{B14F6226-969F-A94F-C72E-433E41F5732C}"/>
          </ac:picMkLst>
        </pc:picChg>
        <pc:picChg chg="add mod">
          <ac:chgData name="Martin French Norwix" userId="cdfb37e17d88cf1e" providerId="LiveId" clId="{96F16C46-3925-46B8-8155-BD4506B02BB1}" dt="2024-01-26T16:30:19.335" v="1080" actId="1076"/>
          <ac:picMkLst>
            <pc:docMk/>
            <pc:sldMk cId="519149510" sldId="256"/>
            <ac:picMk id="1061" creationId="{00F7C899-8BC9-243E-ECF6-D33BFC8511CC}"/>
          </ac:picMkLst>
        </pc:picChg>
        <pc:picChg chg="add mod">
          <ac:chgData name="Martin French Norwix" userId="cdfb37e17d88cf1e" providerId="LiveId" clId="{96F16C46-3925-46B8-8155-BD4506B02BB1}" dt="2024-01-26T16:29:36.910" v="1070" actId="1037"/>
          <ac:picMkLst>
            <pc:docMk/>
            <pc:sldMk cId="519149510" sldId="256"/>
            <ac:picMk id="1076" creationId="{640681B2-6EE4-3F86-3FF8-559651A6F8F8}"/>
          </ac:picMkLst>
        </pc:picChg>
        <pc:picChg chg="add mod">
          <ac:chgData name="Martin French Norwix" userId="cdfb37e17d88cf1e" providerId="LiveId" clId="{96F16C46-3925-46B8-8155-BD4506B02BB1}" dt="2024-01-25T15:24:52.860" v="163"/>
          <ac:picMkLst>
            <pc:docMk/>
            <pc:sldMk cId="519149510" sldId="256"/>
            <ac:picMk id="1077" creationId="{80F1B169-C47E-8547-223E-289C859BF36C}"/>
          </ac:picMkLst>
        </pc:picChg>
        <pc:picChg chg="del">
          <ac:chgData name="Martin French Norwix" userId="cdfb37e17d88cf1e" providerId="LiveId" clId="{96F16C46-3925-46B8-8155-BD4506B02BB1}" dt="2024-01-25T14:33:02.423" v="10" actId="478"/>
          <ac:picMkLst>
            <pc:docMk/>
            <pc:sldMk cId="519149510" sldId="256"/>
            <ac:picMk id="1097" creationId="{6CDC2D69-F3C2-3E17-2D1D-0F48A79ABEDD}"/>
          </ac:picMkLst>
        </pc:picChg>
        <pc:picChg chg="add mod">
          <ac:chgData name="Martin French Norwix" userId="cdfb37e17d88cf1e" providerId="LiveId" clId="{96F16C46-3925-46B8-8155-BD4506B02BB1}" dt="2024-01-26T16:31:15.666" v="1095" actId="1076"/>
          <ac:picMkLst>
            <pc:docMk/>
            <pc:sldMk cId="519149510" sldId="256"/>
            <ac:picMk id="1099" creationId="{9832C0C5-E09C-83B3-C08B-8D4CC2A2F1CF}"/>
          </ac:picMkLst>
        </pc:picChg>
        <pc:picChg chg="add mod">
          <ac:chgData name="Martin French Norwix" userId="cdfb37e17d88cf1e" providerId="LiveId" clId="{96F16C46-3925-46B8-8155-BD4506B02BB1}" dt="2024-01-26T16:31:41.822" v="1100" actId="1076"/>
          <ac:picMkLst>
            <pc:docMk/>
            <pc:sldMk cId="519149510" sldId="256"/>
            <ac:picMk id="1105" creationId="{23FE6415-BAA4-3A66-8E1C-F7BF68756210}"/>
          </ac:picMkLst>
        </pc:picChg>
        <pc:picChg chg="add mod">
          <ac:chgData name="Martin French Norwix" userId="cdfb37e17d88cf1e" providerId="LiveId" clId="{96F16C46-3925-46B8-8155-BD4506B02BB1}" dt="2024-01-26T16:47:56.552" v="1104" actId="1076"/>
          <ac:picMkLst>
            <pc:docMk/>
            <pc:sldMk cId="519149510" sldId="256"/>
            <ac:picMk id="1108" creationId="{51DB1A03-1245-F486-DEAF-5D54C80D5826}"/>
          </ac:picMkLst>
        </pc:picChg>
        <pc:picChg chg="add mod">
          <ac:chgData name="Martin French Norwix" userId="cdfb37e17d88cf1e" providerId="LiveId" clId="{96F16C46-3925-46B8-8155-BD4506B02BB1}" dt="2024-01-26T14:52:58.345" v="537" actId="1076"/>
          <ac:picMkLst>
            <pc:docMk/>
            <pc:sldMk cId="519149510" sldId="256"/>
            <ac:picMk id="1112" creationId="{A490FB1B-E241-2F06-0F26-585130152C7D}"/>
          </ac:picMkLst>
        </pc:picChg>
        <pc:picChg chg="add mod">
          <ac:chgData name="Martin French Norwix" userId="cdfb37e17d88cf1e" providerId="LiveId" clId="{96F16C46-3925-46B8-8155-BD4506B02BB1}" dt="2024-01-26T16:30:55.828" v="1089" actId="1076"/>
          <ac:picMkLst>
            <pc:docMk/>
            <pc:sldMk cId="519149510" sldId="256"/>
            <ac:picMk id="1114" creationId="{CD37D41A-259D-BA7E-7478-5A41861A28FB}"/>
          </ac:picMkLst>
        </pc:picChg>
        <pc:picChg chg="add mod">
          <ac:chgData name="Martin French Norwix" userId="cdfb37e17d88cf1e" providerId="LiveId" clId="{96F16C46-3925-46B8-8155-BD4506B02BB1}" dt="2024-01-26T16:31:45.403" v="1102" actId="1076"/>
          <ac:picMkLst>
            <pc:docMk/>
            <pc:sldMk cId="519149510" sldId="256"/>
            <ac:picMk id="1145" creationId="{B87CFD7F-CC42-395B-60A9-3B0545C8F0AF}"/>
          </ac:picMkLst>
        </pc:picChg>
        <pc:picChg chg="add mod">
          <ac:chgData name="Martin French Norwix" userId="cdfb37e17d88cf1e" providerId="LiveId" clId="{96F16C46-3925-46B8-8155-BD4506B02BB1}" dt="2024-01-26T16:48:01.977" v="1105" actId="1076"/>
          <ac:picMkLst>
            <pc:docMk/>
            <pc:sldMk cId="519149510" sldId="256"/>
            <ac:picMk id="1204" creationId="{7EB9058B-EA6F-E5E3-C0E9-BB1E4807BA4D}"/>
          </ac:picMkLst>
        </pc:picChg>
        <pc:picChg chg="add mod">
          <ac:chgData name="Martin French Norwix" userId="cdfb37e17d88cf1e" providerId="LiveId" clId="{96F16C46-3925-46B8-8155-BD4506B02BB1}" dt="2024-01-26T16:23:05.672" v="1028" actId="1076"/>
          <ac:picMkLst>
            <pc:docMk/>
            <pc:sldMk cId="519149510" sldId="256"/>
            <ac:picMk id="2050" creationId="{1E5AAEF0-7A6E-162C-07B7-DF0FAE528BF2}"/>
          </ac:picMkLst>
        </pc:picChg>
        <pc:cxnChg chg="del mod">
          <ac:chgData name="Martin French Norwix" userId="cdfb37e17d88cf1e" providerId="LiveId" clId="{96F16C46-3925-46B8-8155-BD4506B02BB1}" dt="2024-01-25T14:43:11.583" v="90" actId="478"/>
          <ac:cxnSpMkLst>
            <pc:docMk/>
            <pc:sldMk cId="519149510" sldId="256"/>
            <ac:cxnSpMk id="2" creationId="{CECDC138-C9C7-F96B-218D-CD703D3F97FF}"/>
          </ac:cxnSpMkLst>
        </pc:cxnChg>
        <pc:cxnChg chg="del mod">
          <ac:chgData name="Martin French Norwix" userId="cdfb37e17d88cf1e" providerId="LiveId" clId="{96F16C46-3925-46B8-8155-BD4506B02BB1}" dt="2024-01-25T14:42:08.830" v="78" actId="478"/>
          <ac:cxnSpMkLst>
            <pc:docMk/>
            <pc:sldMk cId="519149510" sldId="256"/>
            <ac:cxnSpMk id="40" creationId="{332C7DD9-6C2F-690A-05F9-F47034C2D67C}"/>
          </ac:cxnSpMkLst>
        </pc:cxnChg>
        <pc:cxnChg chg="mod">
          <ac:chgData name="Martin French Norwix" userId="cdfb37e17d88cf1e" providerId="LiveId" clId="{96F16C46-3925-46B8-8155-BD4506B02BB1}" dt="2024-01-26T16:31:11.396" v="1094" actId="14100"/>
          <ac:cxnSpMkLst>
            <pc:docMk/>
            <pc:sldMk cId="519149510" sldId="256"/>
            <ac:cxnSpMk id="41" creationId="{A6EDCC3D-CBF1-6276-FAE5-810F7E66E889}"/>
          </ac:cxnSpMkLst>
        </pc:cxnChg>
        <pc:cxnChg chg="mod">
          <ac:chgData name="Martin French Norwix" userId="cdfb37e17d88cf1e" providerId="LiveId" clId="{96F16C46-3925-46B8-8155-BD4506B02BB1}" dt="2024-01-25T14:41:41.428" v="61"/>
          <ac:cxnSpMkLst>
            <pc:docMk/>
            <pc:sldMk cId="519149510" sldId="256"/>
            <ac:cxnSpMk id="1041" creationId="{5302FDB5-5941-DE42-E2C2-BF52952BC67A}"/>
          </ac:cxnSpMkLst>
        </pc:cxnChg>
        <pc:cxnChg chg="mod">
          <ac:chgData name="Martin French Norwix" userId="cdfb37e17d88cf1e" providerId="LiveId" clId="{96F16C46-3925-46B8-8155-BD4506B02BB1}" dt="2024-01-26T16:30:05.148" v="1078" actId="14100"/>
          <ac:cxnSpMkLst>
            <pc:docMk/>
            <pc:sldMk cId="519149510" sldId="256"/>
            <ac:cxnSpMk id="1042" creationId="{DDA02252-A8AB-6BE4-6452-8B0825482E83}"/>
          </ac:cxnSpMkLst>
        </pc:cxnChg>
        <pc:cxnChg chg="mod">
          <ac:chgData name="Martin French Norwix" userId="cdfb37e17d88cf1e" providerId="LiveId" clId="{96F16C46-3925-46B8-8155-BD4506B02BB1}" dt="2024-01-26T16:29:36.910" v="1070" actId="1037"/>
          <ac:cxnSpMkLst>
            <pc:docMk/>
            <pc:sldMk cId="519149510" sldId="256"/>
            <ac:cxnSpMk id="1046" creationId="{8F3238EB-A42C-33E3-4571-183B2A230BAE}"/>
          </ac:cxnSpMkLst>
        </pc:cxnChg>
        <pc:cxnChg chg="mod">
          <ac:chgData name="Martin French Norwix" userId="cdfb37e17d88cf1e" providerId="LiveId" clId="{96F16C46-3925-46B8-8155-BD4506B02BB1}" dt="2024-01-26T16:48:01.977" v="1105" actId="1076"/>
          <ac:cxnSpMkLst>
            <pc:docMk/>
            <pc:sldMk cId="519149510" sldId="256"/>
            <ac:cxnSpMk id="1048" creationId="{3377D59D-9E47-0C28-4DE9-83A18F2CBEAB}"/>
          </ac:cxnSpMkLst>
        </pc:cxnChg>
        <pc:cxnChg chg="del mod">
          <ac:chgData name="Martin French Norwix" userId="cdfb37e17d88cf1e" providerId="LiveId" clId="{96F16C46-3925-46B8-8155-BD4506B02BB1}" dt="2024-01-25T14:44:12.554" v="110" actId="478"/>
          <ac:cxnSpMkLst>
            <pc:docMk/>
            <pc:sldMk cId="519149510" sldId="256"/>
            <ac:cxnSpMk id="1050" creationId="{BC370494-2B05-728C-7DBF-BC2CD24EDB8C}"/>
          </ac:cxnSpMkLst>
        </pc:cxnChg>
        <pc:cxnChg chg="del mod">
          <ac:chgData name="Martin French Norwix" userId="cdfb37e17d88cf1e" providerId="LiveId" clId="{96F16C46-3925-46B8-8155-BD4506B02BB1}" dt="2024-01-25T14:44:10.571" v="109" actId="478"/>
          <ac:cxnSpMkLst>
            <pc:docMk/>
            <pc:sldMk cId="519149510" sldId="256"/>
            <ac:cxnSpMk id="1055" creationId="{ADEDD49E-B92C-1A70-9A73-77AAEEC386E3}"/>
          </ac:cxnSpMkLst>
        </pc:cxnChg>
        <pc:cxnChg chg="del mod">
          <ac:chgData name="Martin French Norwix" userId="cdfb37e17d88cf1e" providerId="LiveId" clId="{96F16C46-3925-46B8-8155-BD4506B02BB1}" dt="2024-01-25T14:45:01.823" v="153" actId="478"/>
          <ac:cxnSpMkLst>
            <pc:docMk/>
            <pc:sldMk cId="519149510" sldId="256"/>
            <ac:cxnSpMk id="1060" creationId="{64194A19-3B6F-C74A-BF41-F5119C2B33AE}"/>
          </ac:cxnSpMkLst>
        </pc:cxnChg>
        <pc:cxnChg chg="del">
          <ac:chgData name="Martin French Norwix" userId="cdfb37e17d88cf1e" providerId="LiveId" clId="{96F16C46-3925-46B8-8155-BD4506B02BB1}" dt="2024-01-26T16:21:18.219" v="1007" actId="478"/>
          <ac:cxnSpMkLst>
            <pc:docMk/>
            <pc:sldMk cId="519149510" sldId="256"/>
            <ac:cxnSpMk id="1062" creationId="{205B4898-C586-8316-C0C0-B3504EFDD111}"/>
          </ac:cxnSpMkLst>
        </pc:cxnChg>
        <pc:cxnChg chg="add mod">
          <ac:chgData name="Martin French Norwix" userId="cdfb37e17d88cf1e" providerId="LiveId" clId="{96F16C46-3925-46B8-8155-BD4506B02BB1}" dt="2024-01-26T16:30:38.885" v="1086" actId="14100"/>
          <ac:cxnSpMkLst>
            <pc:docMk/>
            <pc:sldMk cId="519149510" sldId="256"/>
            <ac:cxnSpMk id="1063" creationId="{656DB6D2-375F-53E2-72BD-8467A4AE0210}"/>
          </ac:cxnSpMkLst>
        </pc:cxnChg>
        <pc:cxnChg chg="del">
          <ac:chgData name="Martin French Norwix" userId="cdfb37e17d88cf1e" providerId="LiveId" clId="{96F16C46-3925-46B8-8155-BD4506B02BB1}" dt="2024-01-26T16:21:18.219" v="1007" actId="478"/>
          <ac:cxnSpMkLst>
            <pc:docMk/>
            <pc:sldMk cId="519149510" sldId="256"/>
            <ac:cxnSpMk id="1064" creationId="{C1E12F99-4D41-5B61-8D69-AA90B6BF9A75}"/>
          </ac:cxnSpMkLst>
        </pc:cxnChg>
        <pc:cxnChg chg="del">
          <ac:chgData name="Martin French Norwix" userId="cdfb37e17d88cf1e" providerId="LiveId" clId="{96F16C46-3925-46B8-8155-BD4506B02BB1}" dt="2024-01-26T16:21:20.458" v="1008" actId="478"/>
          <ac:cxnSpMkLst>
            <pc:docMk/>
            <pc:sldMk cId="519149510" sldId="256"/>
            <ac:cxnSpMk id="1066" creationId="{5B9C27C0-F993-8241-0C81-C825B32866FD}"/>
          </ac:cxnSpMkLst>
        </pc:cxnChg>
        <pc:cxnChg chg="mod">
          <ac:chgData name="Martin French Norwix" userId="cdfb37e17d88cf1e" providerId="LiveId" clId="{96F16C46-3925-46B8-8155-BD4506B02BB1}" dt="2024-01-26T16:30:51.566" v="1088" actId="14100"/>
          <ac:cxnSpMkLst>
            <pc:docMk/>
            <pc:sldMk cId="519149510" sldId="256"/>
            <ac:cxnSpMk id="1070" creationId="{4652702B-BC3A-9394-2D1A-B72D1066BDA4}"/>
          </ac:cxnSpMkLst>
        </pc:cxnChg>
        <pc:cxnChg chg="add mod">
          <ac:chgData name="Martin French Norwix" userId="cdfb37e17d88cf1e" providerId="LiveId" clId="{96F16C46-3925-46B8-8155-BD4506B02BB1}" dt="2024-01-26T16:30:33.100" v="1084" actId="14100"/>
          <ac:cxnSpMkLst>
            <pc:docMk/>
            <pc:sldMk cId="519149510" sldId="256"/>
            <ac:cxnSpMk id="1075" creationId="{FDEFC2A3-1316-9F5D-23CB-220D85FC3F61}"/>
          </ac:cxnSpMkLst>
        </pc:cxnChg>
        <pc:cxnChg chg="mod">
          <ac:chgData name="Martin French Norwix" userId="cdfb37e17d88cf1e" providerId="LiveId" clId="{96F16C46-3925-46B8-8155-BD4506B02BB1}" dt="2024-01-26T14:58:18.817" v="611"/>
          <ac:cxnSpMkLst>
            <pc:docMk/>
            <pc:sldMk cId="519149510" sldId="256"/>
            <ac:cxnSpMk id="1121" creationId="{1EA8949D-B714-91F2-67DD-3173E7F4D235}"/>
          </ac:cxnSpMkLst>
        </pc:cxnChg>
        <pc:cxnChg chg="mod">
          <ac:chgData name="Martin French Norwix" userId="cdfb37e17d88cf1e" providerId="LiveId" clId="{96F16C46-3925-46B8-8155-BD4506B02BB1}" dt="2024-01-26T14:59:01.333" v="619"/>
          <ac:cxnSpMkLst>
            <pc:docMk/>
            <pc:sldMk cId="519149510" sldId="256"/>
            <ac:cxnSpMk id="1133" creationId="{54CA63CB-FE4D-B247-33E3-AFF49A0E6DCC}"/>
          </ac:cxnSpMkLst>
        </pc:cxnChg>
        <pc:cxnChg chg="mod">
          <ac:chgData name="Martin French Norwix" userId="cdfb37e17d88cf1e" providerId="LiveId" clId="{96F16C46-3925-46B8-8155-BD4506B02BB1}" dt="2024-01-26T14:59:53.469" v="627"/>
          <ac:cxnSpMkLst>
            <pc:docMk/>
            <pc:sldMk cId="519149510" sldId="256"/>
            <ac:cxnSpMk id="1142" creationId="{2EA31499-25D2-2DE5-F22E-E52D8D3694B1}"/>
          </ac:cxnSpMkLst>
        </pc:cxnChg>
        <pc:cxnChg chg="mod">
          <ac:chgData name="Martin French Norwix" userId="cdfb37e17d88cf1e" providerId="LiveId" clId="{96F16C46-3925-46B8-8155-BD4506B02BB1}" dt="2024-01-26T16:05:10.992" v="922"/>
          <ac:cxnSpMkLst>
            <pc:docMk/>
            <pc:sldMk cId="519149510" sldId="256"/>
            <ac:cxnSpMk id="1154" creationId="{3E33DA05-C852-BFA9-D9AB-AAD82E6087AC}"/>
          </ac:cxnSpMkLst>
        </pc:cxnChg>
        <pc:cxnChg chg="add mod">
          <ac:chgData name="Martin French Norwix" userId="cdfb37e17d88cf1e" providerId="LiveId" clId="{96F16C46-3925-46B8-8155-BD4506B02BB1}" dt="2024-01-26T16:29:36.910" v="1070" actId="1037"/>
          <ac:cxnSpMkLst>
            <pc:docMk/>
            <pc:sldMk cId="519149510" sldId="256"/>
            <ac:cxnSpMk id="1155" creationId="{8259B167-ACA5-1FD2-121C-503F739B623A}"/>
          </ac:cxnSpMkLst>
        </pc:cxnChg>
        <pc:cxnChg chg="add mod">
          <ac:chgData name="Martin French Norwix" userId="cdfb37e17d88cf1e" providerId="LiveId" clId="{96F16C46-3925-46B8-8155-BD4506B02BB1}" dt="2024-01-26T16:30:55.828" v="1089" actId="1076"/>
          <ac:cxnSpMkLst>
            <pc:docMk/>
            <pc:sldMk cId="519149510" sldId="256"/>
            <ac:cxnSpMk id="1159" creationId="{60DEAA6A-6FB8-18F6-B912-2445ABFC80D4}"/>
          </ac:cxnSpMkLst>
        </pc:cxnChg>
        <pc:cxnChg chg="add mod">
          <ac:chgData name="Martin French Norwix" userId="cdfb37e17d88cf1e" providerId="LiveId" clId="{96F16C46-3925-46B8-8155-BD4506B02BB1}" dt="2024-01-26T16:31:37.620" v="1099" actId="14100"/>
          <ac:cxnSpMkLst>
            <pc:docMk/>
            <pc:sldMk cId="519149510" sldId="256"/>
            <ac:cxnSpMk id="1198" creationId="{04790212-8F3C-812B-CFA0-9A7D695AD73C}"/>
          </ac:cxnSpMkLst>
        </pc:cxnChg>
      </pc:sldChg>
      <pc:sldChg chg="addSp delSp modSp new del mod">
        <pc:chgData name="Martin French Norwix" userId="cdfb37e17d88cf1e" providerId="LiveId" clId="{96F16C46-3925-46B8-8155-BD4506B02BB1}" dt="2024-01-26T16:48:16.166" v="1107" actId="47"/>
        <pc:sldMkLst>
          <pc:docMk/>
          <pc:sldMk cId="4264463228" sldId="257"/>
        </pc:sldMkLst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2" creationId="{DBA1CEE2-4DAB-06D4-6C27-F37E7F0297FE}"/>
          </ac:spMkLst>
        </pc:spChg>
        <pc:spChg chg="add mod">
          <ac:chgData name="Martin French Norwix" userId="cdfb37e17d88cf1e" providerId="LiveId" clId="{96F16C46-3925-46B8-8155-BD4506B02BB1}" dt="2024-01-25T14:41:06.075" v="55" actId="164"/>
          <ac:spMkLst>
            <pc:docMk/>
            <pc:sldMk cId="4264463228" sldId="257"/>
            <ac:spMk id="3" creationId="{12773CAA-2EBC-72A9-D1FB-9A2976FDEE66}"/>
          </ac:spMkLst>
        </pc:spChg>
        <pc:spChg chg="add mod">
          <ac:chgData name="Martin French Norwix" userId="cdfb37e17d88cf1e" providerId="LiveId" clId="{96F16C46-3925-46B8-8155-BD4506B02BB1}" dt="2024-01-25T14:41:06.075" v="55" actId="164"/>
          <ac:spMkLst>
            <pc:docMk/>
            <pc:sldMk cId="4264463228" sldId="257"/>
            <ac:spMk id="4" creationId="{9B0129E5-3528-DFEA-6E6A-93026D161A1D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5" creationId="{AC71A997-ABB2-8CB2-E70C-877672411965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6" creationId="{201A0CEA-234A-1B5E-DFBC-F2DABB23CD5C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7" creationId="{3F92E10C-376F-568C-7009-62AC90D9351E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8" creationId="{197108D6-A869-0BD9-8611-5FCD854420B3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9" creationId="{FBCA136B-B5DA-AD5B-F822-00559560C727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10" creationId="{C7F4AFCD-CCC6-8343-6DA6-F18610D0500A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11" creationId="{6FBF783C-F65D-CF8B-75D5-1130FCA8986F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12" creationId="{592ED546-5CF2-E51A-5FC1-F2095D6AA501}"/>
          </ac:spMkLst>
        </pc:spChg>
        <pc:spChg chg="add del mod">
          <ac:chgData name="Martin French Norwix" userId="cdfb37e17d88cf1e" providerId="LiveId" clId="{96F16C46-3925-46B8-8155-BD4506B02BB1}" dt="2024-01-25T14:40:21.880" v="45" actId="478"/>
          <ac:spMkLst>
            <pc:docMk/>
            <pc:sldMk cId="4264463228" sldId="257"/>
            <ac:spMk id="13" creationId="{1F5C3E43-9DD3-8082-3BA7-5B4DF5AF06C5}"/>
          </ac:spMkLst>
        </pc:spChg>
        <pc:spChg chg="add mod">
          <ac:chgData name="Martin French Norwix" userId="cdfb37e17d88cf1e" providerId="LiveId" clId="{96F16C46-3925-46B8-8155-BD4506B02BB1}" dt="2024-01-25T14:41:23.587" v="57" actId="164"/>
          <ac:spMkLst>
            <pc:docMk/>
            <pc:sldMk cId="4264463228" sldId="257"/>
            <ac:spMk id="16" creationId="{BA78DBE2-7B80-0DFE-BEB8-7B241732C19C}"/>
          </ac:spMkLst>
        </pc:spChg>
        <pc:spChg chg="add del mod ord">
          <ac:chgData name="Martin French Norwix" userId="cdfb37e17d88cf1e" providerId="LiveId" clId="{96F16C46-3925-46B8-8155-BD4506B02BB1}" dt="2024-01-26T14:54:08.166" v="553" actId="478"/>
          <ac:spMkLst>
            <pc:docMk/>
            <pc:sldMk cId="4264463228" sldId="257"/>
            <ac:spMk id="19" creationId="{C5825FDF-8584-BA8E-A1E4-91139A56B7DD}"/>
          </ac:spMkLst>
        </pc:spChg>
        <pc:spChg chg="add del mod">
          <ac:chgData name="Martin French Norwix" userId="cdfb37e17d88cf1e" providerId="LiveId" clId="{96F16C46-3925-46B8-8155-BD4506B02BB1}" dt="2024-01-26T14:54:08.166" v="553" actId="478"/>
          <ac:spMkLst>
            <pc:docMk/>
            <pc:sldMk cId="4264463228" sldId="257"/>
            <ac:spMk id="23" creationId="{227501F7-91E5-8EB9-CDC8-13FFA0C1FAE9}"/>
          </ac:spMkLst>
        </pc:spChg>
        <pc:spChg chg="add mod topLvl">
          <ac:chgData name="Martin French Norwix" userId="cdfb37e17d88cf1e" providerId="LiveId" clId="{96F16C46-3925-46B8-8155-BD4506B02BB1}" dt="2024-01-26T14:59:50.924" v="626" actId="164"/>
          <ac:spMkLst>
            <pc:docMk/>
            <pc:sldMk cId="4264463228" sldId="257"/>
            <ac:spMk id="24" creationId="{2566EEC6-C0E0-7B49-C3B7-706BEC26A1F1}"/>
          </ac:spMkLst>
        </pc:spChg>
        <pc:spChg chg="add mod topLvl">
          <ac:chgData name="Martin French Norwix" userId="cdfb37e17d88cf1e" providerId="LiveId" clId="{96F16C46-3925-46B8-8155-BD4506B02BB1}" dt="2024-01-26T14:59:50.924" v="626" actId="164"/>
          <ac:spMkLst>
            <pc:docMk/>
            <pc:sldMk cId="4264463228" sldId="257"/>
            <ac:spMk id="25" creationId="{348C35DD-57E6-31BF-08F9-F92CEEBF8D11}"/>
          </ac:spMkLst>
        </pc:spChg>
        <pc:spChg chg="add mod topLvl">
          <ac:chgData name="Martin French Norwix" userId="cdfb37e17d88cf1e" providerId="LiveId" clId="{96F16C46-3925-46B8-8155-BD4506B02BB1}" dt="2024-01-26T14:59:50.924" v="626" actId="164"/>
          <ac:spMkLst>
            <pc:docMk/>
            <pc:sldMk cId="4264463228" sldId="257"/>
            <ac:spMk id="26" creationId="{1953F31B-1C76-D531-F613-E1846997A10A}"/>
          </ac:spMkLst>
        </pc:spChg>
        <pc:spChg chg="add mod topLvl">
          <ac:chgData name="Martin French Norwix" userId="cdfb37e17d88cf1e" providerId="LiveId" clId="{96F16C46-3925-46B8-8155-BD4506B02BB1}" dt="2024-01-26T14:59:50.924" v="626" actId="164"/>
          <ac:spMkLst>
            <pc:docMk/>
            <pc:sldMk cId="4264463228" sldId="257"/>
            <ac:spMk id="27" creationId="{77AA2553-7142-75C1-2357-8B7E9598B521}"/>
          </ac:spMkLst>
        </pc:spChg>
        <pc:spChg chg="add mod topLvl">
          <ac:chgData name="Martin French Norwix" userId="cdfb37e17d88cf1e" providerId="LiveId" clId="{96F16C46-3925-46B8-8155-BD4506B02BB1}" dt="2024-01-26T14:59:50.924" v="626" actId="164"/>
          <ac:spMkLst>
            <pc:docMk/>
            <pc:sldMk cId="4264463228" sldId="257"/>
            <ac:spMk id="29" creationId="{7EC48E92-E1B8-A588-057A-CFDDE9ED71B5}"/>
          </ac:spMkLst>
        </pc:spChg>
        <pc:spChg chg="add mod topLvl">
          <ac:chgData name="Martin French Norwix" userId="cdfb37e17d88cf1e" providerId="LiveId" clId="{96F16C46-3925-46B8-8155-BD4506B02BB1}" dt="2024-01-26T14:59:50.924" v="626" actId="164"/>
          <ac:spMkLst>
            <pc:docMk/>
            <pc:sldMk cId="4264463228" sldId="257"/>
            <ac:spMk id="30" creationId="{4BDE904F-69AE-9743-4FE4-80DCFCC0F372}"/>
          </ac:spMkLst>
        </pc:spChg>
        <pc:spChg chg="add mod topLvl">
          <ac:chgData name="Martin French Norwix" userId="cdfb37e17d88cf1e" providerId="LiveId" clId="{96F16C46-3925-46B8-8155-BD4506B02BB1}" dt="2024-01-26T14:59:50.924" v="626" actId="164"/>
          <ac:spMkLst>
            <pc:docMk/>
            <pc:sldMk cId="4264463228" sldId="257"/>
            <ac:spMk id="31" creationId="{35973BA8-0E2D-0E61-8FBE-25E7EFFCCFCC}"/>
          </ac:spMkLst>
        </pc:spChg>
        <pc:spChg chg="mod topLvl">
          <ac:chgData name="Martin French Norwix" userId="cdfb37e17d88cf1e" providerId="LiveId" clId="{96F16C46-3925-46B8-8155-BD4506B02BB1}" dt="2024-01-26T16:20:55.827" v="1002" actId="164"/>
          <ac:spMkLst>
            <pc:docMk/>
            <pc:sldMk cId="4264463228" sldId="257"/>
            <ac:spMk id="40" creationId="{389A618C-C9F9-B06D-B013-1F5F20C410F9}"/>
          </ac:spMkLst>
        </pc:spChg>
        <pc:spChg chg="mod topLvl">
          <ac:chgData name="Martin French Norwix" userId="cdfb37e17d88cf1e" providerId="LiveId" clId="{96F16C46-3925-46B8-8155-BD4506B02BB1}" dt="2024-01-26T16:20:55.827" v="1002" actId="164"/>
          <ac:spMkLst>
            <pc:docMk/>
            <pc:sldMk cId="4264463228" sldId="257"/>
            <ac:spMk id="41" creationId="{3585784D-B390-BCEE-9174-E9C44E1A0D40}"/>
          </ac:spMkLst>
        </pc:spChg>
        <pc:spChg chg="mod">
          <ac:chgData name="Martin French Norwix" userId="cdfb37e17d88cf1e" providerId="LiveId" clId="{96F16C46-3925-46B8-8155-BD4506B02BB1}" dt="2024-01-26T16:18:54.051" v="948" actId="165"/>
          <ac:spMkLst>
            <pc:docMk/>
            <pc:sldMk cId="4264463228" sldId="257"/>
            <ac:spMk id="42" creationId="{20BF29A2-BFDC-2076-01D9-EDDE67E1DCBF}"/>
          </ac:spMkLst>
        </pc:spChg>
        <pc:spChg chg="mod">
          <ac:chgData name="Martin French Norwix" userId="cdfb37e17d88cf1e" providerId="LiveId" clId="{96F16C46-3925-46B8-8155-BD4506B02BB1}" dt="2024-01-26T16:18:54.051" v="948" actId="165"/>
          <ac:spMkLst>
            <pc:docMk/>
            <pc:sldMk cId="4264463228" sldId="257"/>
            <ac:spMk id="43" creationId="{7A130880-1E3E-F1B3-972A-085AF4CD41B3}"/>
          </ac:spMkLst>
        </pc:spChg>
        <pc:spChg chg="mod">
          <ac:chgData name="Martin French Norwix" userId="cdfb37e17d88cf1e" providerId="LiveId" clId="{96F16C46-3925-46B8-8155-BD4506B02BB1}" dt="2024-01-26T16:18:54.051" v="948" actId="165"/>
          <ac:spMkLst>
            <pc:docMk/>
            <pc:sldMk cId="4264463228" sldId="257"/>
            <ac:spMk id="44" creationId="{50D996CD-CD0B-D130-AE77-535382865B4E}"/>
          </ac:spMkLst>
        </pc:spChg>
        <pc:spChg chg="mod">
          <ac:chgData name="Martin French Norwix" userId="cdfb37e17d88cf1e" providerId="LiveId" clId="{96F16C46-3925-46B8-8155-BD4506B02BB1}" dt="2024-01-26T16:18:54.051" v="948" actId="165"/>
          <ac:spMkLst>
            <pc:docMk/>
            <pc:sldMk cId="4264463228" sldId="257"/>
            <ac:spMk id="45" creationId="{13435845-084C-9D54-D326-DF2D8800C756}"/>
          </ac:spMkLst>
        </pc:spChg>
        <pc:spChg chg="mod">
          <ac:chgData name="Martin French Norwix" userId="cdfb37e17d88cf1e" providerId="LiveId" clId="{96F16C46-3925-46B8-8155-BD4506B02BB1}" dt="2024-01-26T16:18:54.051" v="948" actId="165"/>
          <ac:spMkLst>
            <pc:docMk/>
            <pc:sldMk cId="4264463228" sldId="257"/>
            <ac:spMk id="46" creationId="{FA9ECB21-B2D7-F8FD-DBBC-0BD3BAA2ED18}"/>
          </ac:spMkLst>
        </pc:spChg>
        <pc:spChg chg="mod">
          <ac:chgData name="Martin French Norwix" userId="cdfb37e17d88cf1e" providerId="LiveId" clId="{96F16C46-3925-46B8-8155-BD4506B02BB1}" dt="2024-01-26T16:18:54.051" v="948" actId="165"/>
          <ac:spMkLst>
            <pc:docMk/>
            <pc:sldMk cId="4264463228" sldId="257"/>
            <ac:spMk id="47" creationId="{A9093527-8378-9125-6B68-4A0F4973DF88}"/>
          </ac:spMkLst>
        </pc:spChg>
        <pc:spChg chg="mod topLvl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49" creationId="{FB583379-296E-4BEC-DECA-765E5C972E8E}"/>
          </ac:spMkLst>
        </pc:spChg>
        <pc:spChg chg="del mod topLvl">
          <ac:chgData name="Martin French Norwix" userId="cdfb37e17d88cf1e" providerId="LiveId" clId="{96F16C46-3925-46B8-8155-BD4506B02BB1}" dt="2024-01-26T16:19:04.815" v="953" actId="478"/>
          <ac:spMkLst>
            <pc:docMk/>
            <pc:sldMk cId="4264463228" sldId="257"/>
            <ac:spMk id="50" creationId="{350894F6-C859-3DBC-0982-03214E977777}"/>
          </ac:spMkLst>
        </pc:spChg>
        <pc:spChg chg="del mod topLvl">
          <ac:chgData name="Martin French Norwix" userId="cdfb37e17d88cf1e" providerId="LiveId" clId="{96F16C46-3925-46B8-8155-BD4506B02BB1}" dt="2024-01-26T16:19:04.815" v="953" actId="478"/>
          <ac:spMkLst>
            <pc:docMk/>
            <pc:sldMk cId="4264463228" sldId="257"/>
            <ac:spMk id="51" creationId="{16E29522-0E9F-EBB8-683C-41645311F464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2" creationId="{9B992723-6290-0FD5-F712-CDC948223666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3" creationId="{35B7808F-761A-8C8C-2BF8-5052A28A0E9D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4" creationId="{817914A8-F0CF-A50F-7D2A-9B5F5D06EBBE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5" creationId="{EB31983D-9CCC-FFE5-0CD8-6B0DEA6DB53F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6" creationId="{EB82B939-252F-60A1-0ADE-84406E7E4108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7" creationId="{91FAA6F4-5B6A-0BBE-7FD0-6DB207B67FAA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8" creationId="{C902FF0D-1A02-86CC-FF77-CA76B019BF80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59" creationId="{A3964A55-A200-518B-1B37-A5952986AAA8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60" creationId="{F012A471-7A7A-3CD1-E56E-75CAFB5B38C3}"/>
          </ac:spMkLst>
        </pc:spChg>
        <pc:spChg chg="add mod">
          <ac:chgData name="Martin French Norwix" userId="cdfb37e17d88cf1e" providerId="LiveId" clId="{96F16C46-3925-46B8-8155-BD4506B02BB1}" dt="2024-01-26T16:20:35.348" v="996" actId="164"/>
          <ac:spMkLst>
            <pc:docMk/>
            <pc:sldMk cId="4264463228" sldId="257"/>
            <ac:spMk id="61" creationId="{84599D13-BD71-39CB-BD0E-541804F4BB76}"/>
          </ac:spMkLst>
        </pc:spChg>
        <pc:grpChg chg="add mod">
          <ac:chgData name="Martin French Norwix" userId="cdfb37e17d88cf1e" providerId="LiveId" clId="{96F16C46-3925-46B8-8155-BD4506B02BB1}" dt="2024-01-25T14:41:23.587" v="57" actId="164"/>
          <ac:grpSpMkLst>
            <pc:docMk/>
            <pc:sldMk cId="4264463228" sldId="257"/>
            <ac:grpSpMk id="17" creationId="{4DD44ACC-8B6C-8B8D-73AD-E42F20F1E230}"/>
          </ac:grpSpMkLst>
        </pc:grpChg>
        <pc:grpChg chg="add mod">
          <ac:chgData name="Martin French Norwix" userId="cdfb37e17d88cf1e" providerId="LiveId" clId="{96F16C46-3925-46B8-8155-BD4506B02BB1}" dt="2024-01-25T14:41:39.138" v="60" actId="14100"/>
          <ac:grpSpMkLst>
            <pc:docMk/>
            <pc:sldMk cId="4264463228" sldId="257"/>
            <ac:grpSpMk id="18" creationId="{AFC591D5-D326-079F-5BC9-18A5BF373850}"/>
          </ac:grpSpMkLst>
        </pc:grpChg>
        <pc:grpChg chg="add del mod topLvl">
          <ac:chgData name="Martin French Norwix" userId="cdfb37e17d88cf1e" providerId="LiveId" clId="{96F16C46-3925-46B8-8155-BD4506B02BB1}" dt="2024-01-26T14:58:40.349" v="616" actId="165"/>
          <ac:grpSpMkLst>
            <pc:docMk/>
            <pc:sldMk cId="4264463228" sldId="257"/>
            <ac:grpSpMk id="28" creationId="{6909CD83-2A77-35A8-F1A2-7325EBFAFFA6}"/>
          </ac:grpSpMkLst>
        </pc:grpChg>
        <pc:grpChg chg="add del mod">
          <ac:chgData name="Martin French Norwix" userId="cdfb37e17d88cf1e" providerId="LiveId" clId="{96F16C46-3925-46B8-8155-BD4506B02BB1}" dt="2024-01-26T14:58:34.933" v="615" actId="165"/>
          <ac:grpSpMkLst>
            <pc:docMk/>
            <pc:sldMk cId="4264463228" sldId="257"/>
            <ac:grpSpMk id="34" creationId="{C24163BC-27A0-4EFD-FCC3-CC3855951EB4}"/>
          </ac:grpSpMkLst>
        </pc:grpChg>
        <pc:grpChg chg="add del mod">
          <ac:chgData name="Martin French Norwix" userId="cdfb37e17d88cf1e" providerId="LiveId" clId="{96F16C46-3925-46B8-8155-BD4506B02BB1}" dt="2024-01-26T14:59:26.511" v="623" actId="165"/>
          <ac:grpSpMkLst>
            <pc:docMk/>
            <pc:sldMk cId="4264463228" sldId="257"/>
            <ac:grpSpMk id="35" creationId="{D9E291D0-4BA1-EA38-B166-FE73B098A2B8}"/>
          </ac:grpSpMkLst>
        </pc:grpChg>
        <pc:grpChg chg="add mod">
          <ac:chgData name="Martin French Norwix" userId="cdfb37e17d88cf1e" providerId="LiveId" clId="{96F16C46-3925-46B8-8155-BD4506B02BB1}" dt="2024-01-26T14:59:50.924" v="626" actId="164"/>
          <ac:grpSpMkLst>
            <pc:docMk/>
            <pc:sldMk cId="4264463228" sldId="257"/>
            <ac:grpSpMk id="36" creationId="{A5F39583-4762-CD67-13A9-6382E34F2EB1}"/>
          </ac:grpSpMkLst>
        </pc:grpChg>
        <pc:grpChg chg="add del mod">
          <ac:chgData name="Martin French Norwix" userId="cdfb37e17d88cf1e" providerId="LiveId" clId="{96F16C46-3925-46B8-8155-BD4506B02BB1}" dt="2024-01-26T16:18:54.051" v="948" actId="165"/>
          <ac:grpSpMkLst>
            <pc:docMk/>
            <pc:sldMk cId="4264463228" sldId="257"/>
            <ac:grpSpMk id="37" creationId="{83CA1041-49A8-67E1-FCAF-8E76D5E3B189}"/>
          </ac:grpSpMkLst>
        </pc:grpChg>
        <pc:grpChg chg="mod topLvl">
          <ac:chgData name="Martin French Norwix" userId="cdfb37e17d88cf1e" providerId="LiveId" clId="{96F16C46-3925-46B8-8155-BD4506B02BB1}" dt="2024-01-26T16:20:55.827" v="1002" actId="164"/>
          <ac:grpSpMkLst>
            <pc:docMk/>
            <pc:sldMk cId="4264463228" sldId="257"/>
            <ac:grpSpMk id="38" creationId="{34EE98DB-DE88-1594-DCEE-2E013B953F7E}"/>
          </ac:grpSpMkLst>
        </pc:grpChg>
        <pc:grpChg chg="mod topLvl">
          <ac:chgData name="Martin French Norwix" userId="cdfb37e17d88cf1e" providerId="LiveId" clId="{96F16C46-3925-46B8-8155-BD4506B02BB1}" dt="2024-01-26T16:20:55.827" v="1002" actId="164"/>
          <ac:grpSpMkLst>
            <pc:docMk/>
            <pc:sldMk cId="4264463228" sldId="257"/>
            <ac:grpSpMk id="39" creationId="{162E3546-8728-7D11-124B-8106B9EA535C}"/>
          </ac:grpSpMkLst>
        </pc:grpChg>
        <pc:grpChg chg="add del mod">
          <ac:chgData name="Martin French Norwix" userId="cdfb37e17d88cf1e" providerId="LiveId" clId="{96F16C46-3925-46B8-8155-BD4506B02BB1}" dt="2024-01-26T16:19:00.442" v="951" actId="165"/>
          <ac:grpSpMkLst>
            <pc:docMk/>
            <pc:sldMk cId="4264463228" sldId="257"/>
            <ac:grpSpMk id="48" creationId="{22215B39-5EE0-0F48-3033-9B156854B496}"/>
          </ac:grpSpMkLst>
        </pc:grpChg>
        <pc:grpChg chg="add mod">
          <ac:chgData name="Martin French Norwix" userId="cdfb37e17d88cf1e" providerId="LiveId" clId="{96F16C46-3925-46B8-8155-BD4506B02BB1}" dt="2024-01-26T16:20:55.827" v="1002" actId="164"/>
          <ac:grpSpMkLst>
            <pc:docMk/>
            <pc:sldMk cId="4264463228" sldId="257"/>
            <ac:grpSpMk id="62" creationId="{0F83415B-8657-700A-502A-491A3BE947C9}"/>
          </ac:grpSpMkLst>
        </pc:grpChg>
        <pc:grpChg chg="add mod">
          <ac:chgData name="Martin French Norwix" userId="cdfb37e17d88cf1e" providerId="LiveId" clId="{96F16C46-3925-46B8-8155-BD4506B02BB1}" dt="2024-01-26T16:20:55.827" v="1002" actId="164"/>
          <ac:grpSpMkLst>
            <pc:docMk/>
            <pc:sldMk cId="4264463228" sldId="257"/>
            <ac:grpSpMk id="63" creationId="{5997D672-26CE-0186-C02E-97BFF727EE08}"/>
          </ac:grpSpMkLst>
        </pc:grpChg>
        <pc:picChg chg="add mod">
          <ac:chgData name="Martin French Norwix" userId="cdfb37e17d88cf1e" providerId="LiveId" clId="{96F16C46-3925-46B8-8155-BD4506B02BB1}" dt="2024-01-25T15:23:29.570" v="158" actId="1076"/>
          <ac:picMkLst>
            <pc:docMk/>
            <pc:sldMk cId="4264463228" sldId="257"/>
            <ac:picMk id="21" creationId="{A25878DA-7675-C202-84FB-334691DDD99E}"/>
          </ac:picMkLst>
        </pc:picChg>
        <pc:picChg chg="add mod">
          <ac:chgData name="Martin French Norwix" userId="cdfb37e17d88cf1e" providerId="LiveId" clId="{96F16C46-3925-46B8-8155-BD4506B02BB1}" dt="2024-01-26T14:57:08.971" v="599" actId="1076"/>
          <ac:picMkLst>
            <pc:docMk/>
            <pc:sldMk cId="4264463228" sldId="257"/>
            <ac:picMk id="22" creationId="{A73FBC9B-C40C-B251-5179-00C39AA8BD01}"/>
          </ac:picMkLst>
        </pc:picChg>
        <pc:picChg chg="add del mod">
          <ac:chgData name="Martin French Norwix" userId="cdfb37e17d88cf1e" providerId="LiveId" clId="{96F16C46-3925-46B8-8155-BD4506B02BB1}" dt="2024-01-26T16:18:48.290" v="944" actId="478"/>
          <ac:picMkLst>
            <pc:docMk/>
            <pc:sldMk cId="4264463228" sldId="257"/>
            <ac:picMk id="1026" creationId="{49C5DC58-6203-04EA-F079-B934920B4721}"/>
          </ac:picMkLst>
        </pc:picChg>
        <pc:cxnChg chg="add mod">
          <ac:chgData name="Martin French Norwix" userId="cdfb37e17d88cf1e" providerId="LiveId" clId="{96F16C46-3925-46B8-8155-BD4506B02BB1}" dt="2024-01-25T14:41:23.587" v="57" actId="164"/>
          <ac:cxnSpMkLst>
            <pc:docMk/>
            <pc:sldMk cId="4264463228" sldId="257"/>
            <ac:cxnSpMk id="15" creationId="{0531575D-9487-F662-0729-5A1A36F34E7F}"/>
          </ac:cxnSpMkLst>
        </pc:cxnChg>
        <pc:cxnChg chg="add mod topLvl">
          <ac:chgData name="Martin French Norwix" userId="cdfb37e17d88cf1e" providerId="LiveId" clId="{96F16C46-3925-46B8-8155-BD4506B02BB1}" dt="2024-01-26T14:59:50.924" v="626" actId="164"/>
          <ac:cxnSpMkLst>
            <pc:docMk/>
            <pc:sldMk cId="4264463228" sldId="257"/>
            <ac:cxnSpMk id="33" creationId="{6C8702E5-34F3-4E6C-63F3-8637418D2B64}"/>
          </ac:cxnSpMkLst>
        </pc:cxnChg>
      </pc:sldChg>
    </pc:docChg>
  </pc:docChgLst>
  <pc:docChgLst>
    <pc:chgData name="martin french" userId="cdfb37e17d88cf1e" providerId="LiveId" clId="{96F16C46-3925-46B8-8155-BD4506B02BB1}"/>
    <pc:docChg chg="undo custSel addSld delSld modSld">
      <pc:chgData name="martin french" userId="cdfb37e17d88cf1e" providerId="LiveId" clId="{96F16C46-3925-46B8-8155-BD4506B02BB1}" dt="2024-01-29T12:36:15.533" v="356" actId="47"/>
      <pc:docMkLst>
        <pc:docMk/>
      </pc:docMkLst>
      <pc:sldChg chg="addSp delSp modSp mod">
        <pc:chgData name="martin french" userId="cdfb37e17d88cf1e" providerId="LiveId" clId="{96F16C46-3925-46B8-8155-BD4506B02BB1}" dt="2024-01-29T12:36:11.649" v="355" actId="14100"/>
        <pc:sldMkLst>
          <pc:docMk/>
          <pc:sldMk cId="519149510" sldId="256"/>
        </pc:sldMkLst>
        <pc:spChg chg="mod">
          <ac:chgData name="martin french" userId="cdfb37e17d88cf1e" providerId="LiveId" clId="{96F16C46-3925-46B8-8155-BD4506B02BB1}" dt="2024-01-29T12:23:10.755" v="125"/>
          <ac:spMkLst>
            <pc:docMk/>
            <pc:sldMk cId="519149510" sldId="256"/>
            <ac:spMk id="25" creationId="{B1770C0D-2836-7AF8-AE1E-006F0B836AE8}"/>
          </ac:spMkLst>
        </pc:spChg>
        <pc:spChg chg="mod">
          <ac:chgData name="martin french" userId="cdfb37e17d88cf1e" providerId="LiveId" clId="{96F16C46-3925-46B8-8155-BD4506B02BB1}" dt="2024-01-29T12:23:10.755" v="125"/>
          <ac:spMkLst>
            <pc:docMk/>
            <pc:sldMk cId="519149510" sldId="256"/>
            <ac:spMk id="26" creationId="{ED87C32A-3BD3-3924-49FD-7ADEA2342CDD}"/>
          </ac:spMkLst>
        </pc:spChg>
        <pc:spChg chg="mod">
          <ac:chgData name="martin french" userId="cdfb37e17d88cf1e" providerId="LiveId" clId="{96F16C46-3925-46B8-8155-BD4506B02BB1}" dt="2024-01-29T12:23:24.595" v="129"/>
          <ac:spMkLst>
            <pc:docMk/>
            <pc:sldMk cId="519149510" sldId="256"/>
            <ac:spMk id="30" creationId="{31E01975-8E13-F1B5-3BB8-EBA3F5C26D22}"/>
          </ac:spMkLst>
        </pc:spChg>
        <pc:spChg chg="mod">
          <ac:chgData name="martin french" userId="cdfb37e17d88cf1e" providerId="LiveId" clId="{96F16C46-3925-46B8-8155-BD4506B02BB1}" dt="2024-01-29T12:23:24.595" v="129"/>
          <ac:spMkLst>
            <pc:docMk/>
            <pc:sldMk cId="519149510" sldId="256"/>
            <ac:spMk id="31" creationId="{48DEC8DE-246A-00E1-D18A-47507BFEC087}"/>
          </ac:spMkLst>
        </pc:spChg>
        <pc:spChg chg="mod">
          <ac:chgData name="martin french" userId="cdfb37e17d88cf1e" providerId="LiveId" clId="{96F16C46-3925-46B8-8155-BD4506B02BB1}" dt="2024-01-29T12:23:24.595" v="129"/>
          <ac:spMkLst>
            <pc:docMk/>
            <pc:sldMk cId="519149510" sldId="256"/>
            <ac:spMk id="32" creationId="{A45F905E-4A9B-F095-8C9E-6577A8EF9683}"/>
          </ac:spMkLst>
        </pc:spChg>
        <pc:spChg chg="mod">
          <ac:chgData name="martin french" userId="cdfb37e17d88cf1e" providerId="LiveId" clId="{96F16C46-3925-46B8-8155-BD4506B02BB1}" dt="2024-01-29T12:23:24.595" v="129"/>
          <ac:spMkLst>
            <pc:docMk/>
            <pc:sldMk cId="519149510" sldId="256"/>
            <ac:spMk id="33" creationId="{3418688B-28E6-36B5-58D4-14873B1BE7A1}"/>
          </ac:spMkLst>
        </pc:spChg>
        <pc:spChg chg="add mod">
          <ac:chgData name="martin french" userId="cdfb37e17d88cf1e" providerId="LiveId" clId="{96F16C46-3925-46B8-8155-BD4506B02BB1}" dt="2024-01-29T12:34:09.541" v="202" actId="20577"/>
          <ac:spMkLst>
            <pc:docMk/>
            <pc:sldMk cId="519149510" sldId="256"/>
            <ac:spMk id="1028" creationId="{D8A8D620-85CE-DF5E-EA45-634617B60275}"/>
          </ac:spMkLst>
        </pc:spChg>
        <pc:spChg chg="mod">
          <ac:chgData name="martin french" userId="cdfb37e17d88cf1e" providerId="LiveId" clId="{96F16C46-3925-46B8-8155-BD4506B02BB1}" dt="2024-01-29T12:32:55.741" v="164" actId="1076"/>
          <ac:spMkLst>
            <pc:docMk/>
            <pc:sldMk cId="519149510" sldId="256"/>
            <ac:spMk id="1029" creationId="{437C87CC-C38E-6B63-DD2E-EA1BFA97A46B}"/>
          </ac:spMkLst>
        </pc:spChg>
        <pc:spChg chg="add mod">
          <ac:chgData name="martin french" userId="cdfb37e17d88cf1e" providerId="LiveId" clId="{96F16C46-3925-46B8-8155-BD4506B02BB1}" dt="2024-01-29T12:35:33.036" v="328" actId="20577"/>
          <ac:spMkLst>
            <pc:docMk/>
            <pc:sldMk cId="519149510" sldId="256"/>
            <ac:spMk id="1030" creationId="{2A42F13F-670C-5380-BE86-F607974EF0ED}"/>
          </ac:spMkLst>
        </pc:spChg>
        <pc:spChg chg="mod">
          <ac:chgData name="martin french" userId="cdfb37e17d88cf1e" providerId="LiveId" clId="{96F16C46-3925-46B8-8155-BD4506B02BB1}" dt="2024-01-29T12:32:37.347" v="156" actId="1076"/>
          <ac:spMkLst>
            <pc:docMk/>
            <pc:sldMk cId="519149510" sldId="256"/>
            <ac:spMk id="1033" creationId="{814D3ADF-72AB-B66F-7A96-D34279B3C886}"/>
          </ac:spMkLst>
        </pc:spChg>
        <pc:spChg chg="add mod">
          <ac:chgData name="martin french" userId="cdfb37e17d88cf1e" providerId="LiveId" clId="{96F16C46-3925-46B8-8155-BD4506B02BB1}" dt="2024-01-29T12:35:53.324" v="347" actId="1076"/>
          <ac:spMkLst>
            <pc:docMk/>
            <pc:sldMk cId="519149510" sldId="256"/>
            <ac:spMk id="1034" creationId="{5B1AB84D-798E-A8CE-D04A-A6EAD016FF22}"/>
          </ac:spMkLst>
        </pc:spChg>
        <pc:spChg chg="add mod">
          <ac:chgData name="martin french" userId="cdfb37e17d88cf1e" providerId="LiveId" clId="{96F16C46-3925-46B8-8155-BD4506B02BB1}" dt="2024-01-29T12:35:53.324" v="347" actId="1076"/>
          <ac:spMkLst>
            <pc:docMk/>
            <pc:sldMk cId="519149510" sldId="256"/>
            <ac:spMk id="1035" creationId="{0BCB8D3C-7812-5AB5-F748-03C9F6065109}"/>
          </ac:spMkLst>
        </pc:spChg>
        <pc:spChg chg="mod">
          <ac:chgData name="martin french" userId="cdfb37e17d88cf1e" providerId="LiveId" clId="{96F16C46-3925-46B8-8155-BD4506B02BB1}" dt="2024-01-29T12:33:08.446" v="167" actId="1076"/>
          <ac:spMkLst>
            <pc:docMk/>
            <pc:sldMk cId="519149510" sldId="256"/>
            <ac:spMk id="1040" creationId="{6C5F297D-BE48-E92E-EF89-004D149E43FB}"/>
          </ac:spMkLst>
        </pc:spChg>
        <pc:spChg chg="del">
          <ac:chgData name="martin french" userId="cdfb37e17d88cf1e" providerId="LiveId" clId="{96F16C46-3925-46B8-8155-BD4506B02BB1}" dt="2024-01-26T20:27:54.425" v="2" actId="478"/>
          <ac:spMkLst>
            <pc:docMk/>
            <pc:sldMk cId="519149510" sldId="256"/>
            <ac:spMk id="1057" creationId="{68F8FF95-4BEE-346B-2F36-F1B1DAC7E752}"/>
          </ac:spMkLst>
        </pc:spChg>
        <pc:spChg chg="mod">
          <ac:chgData name="martin french" userId="cdfb37e17d88cf1e" providerId="LiveId" clId="{96F16C46-3925-46B8-8155-BD4506B02BB1}" dt="2024-01-29T12:16:49.102" v="25" actId="1076"/>
          <ac:spMkLst>
            <pc:docMk/>
            <pc:sldMk cId="519149510" sldId="256"/>
            <ac:spMk id="1058" creationId="{8564942B-C7D1-8344-5C6B-440C764B0345}"/>
          </ac:spMkLst>
        </pc:spChg>
        <pc:spChg chg="mod">
          <ac:chgData name="martin french" userId="cdfb37e17d88cf1e" providerId="LiveId" clId="{96F16C46-3925-46B8-8155-BD4506B02BB1}" dt="2024-01-29T12:16:36.927" v="21" actId="1076"/>
          <ac:spMkLst>
            <pc:docMk/>
            <pc:sldMk cId="519149510" sldId="256"/>
            <ac:spMk id="1065" creationId="{82ADBCFE-A6E4-4A70-205F-2BE132FEA04B}"/>
          </ac:spMkLst>
        </pc:spChg>
        <pc:spChg chg="mod">
          <ac:chgData name="martin french" userId="cdfb37e17d88cf1e" providerId="LiveId" clId="{96F16C46-3925-46B8-8155-BD4506B02BB1}" dt="2024-01-29T12:19:54.162" v="74" actId="1076"/>
          <ac:spMkLst>
            <pc:docMk/>
            <pc:sldMk cId="519149510" sldId="256"/>
            <ac:spMk id="1067" creationId="{C7053426-1114-3DD9-FC68-A6D8ECE360B2}"/>
          </ac:spMkLst>
        </pc:spChg>
        <pc:spChg chg="mod">
          <ac:chgData name="martin french" userId="cdfb37e17d88cf1e" providerId="LiveId" clId="{96F16C46-3925-46B8-8155-BD4506B02BB1}" dt="2024-01-29T12:19:59.845" v="77" actId="1076"/>
          <ac:spMkLst>
            <pc:docMk/>
            <pc:sldMk cId="519149510" sldId="256"/>
            <ac:spMk id="1068" creationId="{B88063F7-6392-A1D3-1484-2D58D89E33FD}"/>
          </ac:spMkLst>
        </pc:spChg>
        <pc:spChg chg="del">
          <ac:chgData name="martin french" userId="cdfb37e17d88cf1e" providerId="LiveId" clId="{96F16C46-3925-46B8-8155-BD4506B02BB1}" dt="2024-01-26T20:27:57.143" v="4" actId="478"/>
          <ac:spMkLst>
            <pc:docMk/>
            <pc:sldMk cId="519149510" sldId="256"/>
            <ac:spMk id="1069" creationId="{4E08119A-9A94-0861-EF99-61EAF4F474C8}"/>
          </ac:spMkLst>
        </pc:spChg>
        <pc:spChg chg="mod">
          <ac:chgData name="martin french" userId="cdfb37e17d88cf1e" providerId="LiveId" clId="{96F16C46-3925-46B8-8155-BD4506B02BB1}" dt="2024-01-29T12:32:33.233" v="154" actId="1076"/>
          <ac:spMkLst>
            <pc:docMk/>
            <pc:sldMk cId="519149510" sldId="256"/>
            <ac:spMk id="1074" creationId="{917B7EE5-98EF-0DF8-BAB7-9AE9377A5C0C}"/>
          </ac:spMkLst>
        </pc:spChg>
        <pc:spChg chg="mod">
          <ac:chgData name="martin french" userId="cdfb37e17d88cf1e" providerId="LiveId" clId="{96F16C46-3925-46B8-8155-BD4506B02BB1}" dt="2024-01-29T12:17:10.474" v="33" actId="1076"/>
          <ac:spMkLst>
            <pc:docMk/>
            <pc:sldMk cId="519149510" sldId="256"/>
            <ac:spMk id="1084" creationId="{ED2850A7-F68F-AF5F-44D2-DC4BD239A56A}"/>
          </ac:spMkLst>
        </pc:spChg>
        <pc:spChg chg="mod">
          <ac:chgData name="martin french" userId="cdfb37e17d88cf1e" providerId="LiveId" clId="{96F16C46-3925-46B8-8155-BD4506B02BB1}" dt="2024-01-29T12:17:10.474" v="33" actId="1076"/>
          <ac:spMkLst>
            <pc:docMk/>
            <pc:sldMk cId="519149510" sldId="256"/>
            <ac:spMk id="1085" creationId="{DAA478D4-C1AD-2A06-43AE-42D7A1C9717F}"/>
          </ac:spMkLst>
        </pc:spChg>
        <pc:spChg chg="mod">
          <ac:chgData name="martin french" userId="cdfb37e17d88cf1e" providerId="LiveId" clId="{96F16C46-3925-46B8-8155-BD4506B02BB1}" dt="2024-01-29T12:32:57.167" v="165" actId="1076"/>
          <ac:spMkLst>
            <pc:docMk/>
            <pc:sldMk cId="519149510" sldId="256"/>
            <ac:spMk id="1087" creationId="{752CB941-53D3-2C60-9A78-276EEDCA9C1E}"/>
          </ac:spMkLst>
        </pc:spChg>
        <pc:spChg chg="mod">
          <ac:chgData name="martin french" userId="cdfb37e17d88cf1e" providerId="LiveId" clId="{96F16C46-3925-46B8-8155-BD4506B02BB1}" dt="2024-01-29T12:33:08.446" v="167" actId="1076"/>
          <ac:spMkLst>
            <pc:docMk/>
            <pc:sldMk cId="519149510" sldId="256"/>
            <ac:spMk id="1088" creationId="{17DAF1DA-1282-E7BA-AF14-385D2C789D26}"/>
          </ac:spMkLst>
        </pc:spChg>
        <pc:spChg chg="mod">
          <ac:chgData name="martin french" userId="cdfb37e17d88cf1e" providerId="LiveId" clId="{96F16C46-3925-46B8-8155-BD4506B02BB1}" dt="2024-01-29T12:19:01.551" v="66" actId="1076"/>
          <ac:spMkLst>
            <pc:docMk/>
            <pc:sldMk cId="519149510" sldId="256"/>
            <ac:spMk id="1091" creationId="{599BAA99-A420-1D09-99F5-C1D913C9730A}"/>
          </ac:spMkLst>
        </pc:spChg>
        <pc:spChg chg="mod">
          <ac:chgData name="martin french" userId="cdfb37e17d88cf1e" providerId="LiveId" clId="{96F16C46-3925-46B8-8155-BD4506B02BB1}" dt="2024-01-29T12:19:03.197" v="67" actId="1076"/>
          <ac:spMkLst>
            <pc:docMk/>
            <pc:sldMk cId="519149510" sldId="256"/>
            <ac:spMk id="1092" creationId="{BB2C5265-CDEF-EA31-06CB-F53D7386C9EA}"/>
          </ac:spMkLst>
        </pc:spChg>
        <pc:spChg chg="mod">
          <ac:chgData name="martin french" userId="cdfb37e17d88cf1e" providerId="LiveId" clId="{96F16C46-3925-46B8-8155-BD4506B02BB1}" dt="2024-01-29T12:17:31.578" v="39" actId="1076"/>
          <ac:spMkLst>
            <pc:docMk/>
            <pc:sldMk cId="519149510" sldId="256"/>
            <ac:spMk id="1096" creationId="{18F8DFBA-5BEB-DDAB-5C6E-D121A7A69C5F}"/>
          </ac:spMkLst>
        </pc:spChg>
        <pc:spChg chg="mod">
          <ac:chgData name="martin french" userId="cdfb37e17d88cf1e" providerId="LiveId" clId="{96F16C46-3925-46B8-8155-BD4506B02BB1}" dt="2024-01-29T12:17:24.286" v="36" actId="1076"/>
          <ac:spMkLst>
            <pc:docMk/>
            <pc:sldMk cId="519149510" sldId="256"/>
            <ac:spMk id="1098" creationId="{91CED9D4-F006-DF5E-1F87-1C27B63F1EB9}"/>
          </ac:spMkLst>
        </pc:spChg>
        <pc:spChg chg="mod">
          <ac:chgData name="martin french" userId="cdfb37e17d88cf1e" providerId="LiveId" clId="{96F16C46-3925-46B8-8155-BD4506B02BB1}" dt="2024-01-29T12:19:30.438" v="69" actId="1076"/>
          <ac:spMkLst>
            <pc:docMk/>
            <pc:sldMk cId="519149510" sldId="256"/>
            <ac:spMk id="1100" creationId="{E148BBF3-1B9A-7EBB-63CC-68693EEACCC1}"/>
          </ac:spMkLst>
        </pc:spChg>
        <pc:spChg chg="mod">
          <ac:chgData name="martin french" userId="cdfb37e17d88cf1e" providerId="LiveId" clId="{96F16C46-3925-46B8-8155-BD4506B02BB1}" dt="2024-01-29T12:19:30.438" v="69" actId="1076"/>
          <ac:spMkLst>
            <pc:docMk/>
            <pc:sldMk cId="519149510" sldId="256"/>
            <ac:spMk id="1101" creationId="{F3739070-7CA7-15FD-E60C-E5F96641956C}"/>
          </ac:spMkLst>
        </pc:spChg>
        <pc:spChg chg="mod">
          <ac:chgData name="martin french" userId="cdfb37e17d88cf1e" providerId="LiveId" clId="{96F16C46-3925-46B8-8155-BD4506B02BB1}" dt="2024-01-29T12:33:38.579" v="172" actId="1076"/>
          <ac:spMkLst>
            <pc:docMk/>
            <pc:sldMk cId="519149510" sldId="256"/>
            <ac:spMk id="1103" creationId="{F2A957CE-9ED0-5E6B-D04B-0E18C88663A2}"/>
          </ac:spMkLst>
        </pc:spChg>
        <pc:spChg chg="mod">
          <ac:chgData name="martin french" userId="cdfb37e17d88cf1e" providerId="LiveId" clId="{96F16C46-3925-46B8-8155-BD4506B02BB1}" dt="2024-01-29T12:32:50.136" v="161" actId="1076"/>
          <ac:spMkLst>
            <pc:docMk/>
            <pc:sldMk cId="519149510" sldId="256"/>
            <ac:spMk id="1106" creationId="{4AD1655B-77D1-0CC3-1B97-EFF13CA8FE27}"/>
          </ac:spMkLst>
        </pc:spChg>
        <pc:spChg chg="mod">
          <ac:chgData name="martin french" userId="cdfb37e17d88cf1e" providerId="LiveId" clId="{96F16C46-3925-46B8-8155-BD4506B02BB1}" dt="2024-01-29T12:32:50.136" v="161" actId="1076"/>
          <ac:spMkLst>
            <pc:docMk/>
            <pc:sldMk cId="519149510" sldId="256"/>
            <ac:spMk id="1107" creationId="{549CF4FA-9AF7-8FB3-8D06-DAB78429DD83}"/>
          </ac:spMkLst>
        </pc:spChg>
        <pc:spChg chg="mod">
          <ac:chgData name="martin french" userId="cdfb37e17d88cf1e" providerId="LiveId" clId="{96F16C46-3925-46B8-8155-BD4506B02BB1}" dt="2024-01-29T12:32:45.897" v="160" actId="1076"/>
          <ac:spMkLst>
            <pc:docMk/>
            <pc:sldMk cId="519149510" sldId="256"/>
            <ac:spMk id="1109" creationId="{8E88521C-4C00-8FEF-7C76-7D339E59F064}"/>
          </ac:spMkLst>
        </pc:spChg>
        <pc:spChg chg="mod">
          <ac:chgData name="martin french" userId="cdfb37e17d88cf1e" providerId="LiveId" clId="{96F16C46-3925-46B8-8155-BD4506B02BB1}" dt="2024-01-29T12:32:45.897" v="160" actId="1076"/>
          <ac:spMkLst>
            <pc:docMk/>
            <pc:sldMk cId="519149510" sldId="256"/>
            <ac:spMk id="1110" creationId="{736568B6-C106-E6F1-F42F-DB336A4C57A4}"/>
          </ac:spMkLst>
        </pc:spChg>
        <pc:grpChg chg="mod">
          <ac:chgData name="martin french" userId="cdfb37e17d88cf1e" providerId="LiveId" clId="{96F16C46-3925-46B8-8155-BD4506B02BB1}" dt="2024-01-29T12:33:08.446" v="167" actId="1076"/>
          <ac:grpSpMkLst>
            <pc:docMk/>
            <pc:sldMk cId="519149510" sldId="256"/>
            <ac:grpSpMk id="7" creationId="{FB487ABD-8563-BF5E-A038-AF455B3EB54B}"/>
          </ac:grpSpMkLst>
        </pc:grpChg>
        <pc:grpChg chg="add mod">
          <ac:chgData name="martin french" userId="cdfb37e17d88cf1e" providerId="LiveId" clId="{96F16C46-3925-46B8-8155-BD4506B02BB1}" dt="2024-01-29T12:33:08.446" v="167" actId="1076"/>
          <ac:grpSpMkLst>
            <pc:docMk/>
            <pc:sldMk cId="519149510" sldId="256"/>
            <ac:grpSpMk id="24" creationId="{159D50BF-D0AF-52AF-9A25-BA7B8A1F6965}"/>
          </ac:grpSpMkLst>
        </pc:grpChg>
        <pc:grpChg chg="add mod">
          <ac:chgData name="martin french" userId="cdfb37e17d88cf1e" providerId="LiveId" clId="{96F16C46-3925-46B8-8155-BD4506B02BB1}" dt="2024-01-29T12:33:08.446" v="167" actId="1076"/>
          <ac:grpSpMkLst>
            <pc:docMk/>
            <pc:sldMk cId="519149510" sldId="256"/>
            <ac:grpSpMk id="29" creationId="{FFAEECC3-631E-E37D-58F7-DF2A80342ECC}"/>
          </ac:grpSpMkLst>
        </pc:grpChg>
        <pc:grpChg chg="mod">
          <ac:chgData name="martin french" userId="cdfb37e17d88cf1e" providerId="LiveId" clId="{96F16C46-3925-46B8-8155-BD4506B02BB1}" dt="2024-01-29T12:33:08.446" v="167" actId="1076"/>
          <ac:grpSpMkLst>
            <pc:docMk/>
            <pc:sldMk cId="519149510" sldId="256"/>
            <ac:grpSpMk id="51" creationId="{D5DF98FC-DEC7-1685-AEDC-2723C4CF997F}"/>
          </ac:grpSpMkLst>
        </pc:grpChg>
        <pc:grpChg chg="mod">
          <ac:chgData name="martin french" userId="cdfb37e17d88cf1e" providerId="LiveId" clId="{96F16C46-3925-46B8-8155-BD4506B02BB1}" dt="2024-01-29T12:33:08.446" v="167" actId="1076"/>
          <ac:grpSpMkLst>
            <pc:docMk/>
            <pc:sldMk cId="519149510" sldId="256"/>
            <ac:grpSpMk id="57" creationId="{BE137694-9123-F75E-B124-02553FA529C0}"/>
          </ac:grpSpMkLst>
        </pc:grpChg>
        <pc:grpChg chg="mod">
          <ac:chgData name="martin french" userId="cdfb37e17d88cf1e" providerId="LiveId" clId="{96F16C46-3925-46B8-8155-BD4506B02BB1}" dt="2024-01-29T12:33:08.446" v="167" actId="1076"/>
          <ac:grpSpMkLst>
            <pc:docMk/>
            <pc:sldMk cId="519149510" sldId="256"/>
            <ac:grpSpMk id="1146" creationId="{C2F4C54E-8D75-0E2A-E3D9-700437B0ABAE}"/>
          </ac:grpSpMkLst>
        </pc:grpChg>
        <pc:grpChg chg="mod">
          <ac:chgData name="martin french" userId="cdfb37e17d88cf1e" providerId="LiveId" clId="{96F16C46-3925-46B8-8155-BD4506B02BB1}" dt="2024-01-29T12:33:08.446" v="167" actId="1076"/>
          <ac:grpSpMkLst>
            <pc:docMk/>
            <pc:sldMk cId="519149510" sldId="256"/>
            <ac:grpSpMk id="1175" creationId="{A88DEFC5-2D95-E6A8-A241-F21D721EF224}"/>
          </ac:grpSpMkLst>
        </pc:grpChg>
        <pc:picChg chg="mod">
          <ac:chgData name="martin french" userId="cdfb37e17d88cf1e" providerId="LiveId" clId="{96F16C46-3925-46B8-8155-BD4506B02BB1}" dt="2024-01-29T12:23:10.755" v="125"/>
          <ac:picMkLst>
            <pc:docMk/>
            <pc:sldMk cId="519149510" sldId="256"/>
            <ac:picMk id="27" creationId="{BD02A298-9766-C6B9-6C87-A499A43BF08A}"/>
          </ac:picMkLst>
        </pc:picChg>
        <pc:picChg chg="mod">
          <ac:chgData name="martin french" userId="cdfb37e17d88cf1e" providerId="LiveId" clId="{96F16C46-3925-46B8-8155-BD4506B02BB1}" dt="2024-01-29T12:23:24.595" v="129"/>
          <ac:picMkLst>
            <pc:docMk/>
            <pc:sldMk cId="519149510" sldId="256"/>
            <ac:picMk id="34" creationId="{1E896B34-4EC5-E7F4-0F5B-8974351459CD}"/>
          </ac:picMkLst>
        </pc:picChg>
        <pc:picChg chg="add mod">
          <ac:chgData name="martin french" userId="cdfb37e17d88cf1e" providerId="LiveId" clId="{96F16C46-3925-46B8-8155-BD4506B02BB1}" dt="2024-01-29T12:35:25.041" v="316" actId="1076"/>
          <ac:picMkLst>
            <pc:docMk/>
            <pc:sldMk cId="519149510" sldId="256"/>
            <ac:picMk id="46" creationId="{23FABFB3-FD35-1009-8E6F-EDA63A48CCEB}"/>
          </ac:picMkLst>
        </pc:picChg>
        <pc:picChg chg="add mod">
          <ac:chgData name="martin french" userId="cdfb37e17d88cf1e" providerId="LiveId" clId="{96F16C46-3925-46B8-8155-BD4506B02BB1}" dt="2024-01-29T12:32:42.615" v="159" actId="1076"/>
          <ac:picMkLst>
            <pc:docMk/>
            <pc:sldMk cId="519149510" sldId="256"/>
            <ac:picMk id="61" creationId="{7B7BCB6A-3B6D-11AA-B3BC-6E201F61AD4C}"/>
          </ac:picMkLst>
        </pc:picChg>
        <pc:picChg chg="mod">
          <ac:chgData name="martin french" userId="cdfb37e17d88cf1e" providerId="LiveId" clId="{96F16C46-3925-46B8-8155-BD4506B02BB1}" dt="2024-01-29T12:19:01.551" v="66" actId="1076"/>
          <ac:picMkLst>
            <pc:docMk/>
            <pc:sldMk cId="519149510" sldId="256"/>
            <ac:picMk id="1038" creationId="{9CBCCA88-58A4-A220-AB2F-30E514FE4DB2}"/>
          </ac:picMkLst>
        </pc:picChg>
        <pc:picChg chg="mod">
          <ac:chgData name="martin french" userId="cdfb37e17d88cf1e" providerId="LiveId" clId="{96F16C46-3925-46B8-8155-BD4506B02BB1}" dt="2024-01-29T12:19:56.380" v="76" actId="1076"/>
          <ac:picMkLst>
            <pc:docMk/>
            <pc:sldMk cId="519149510" sldId="256"/>
            <ac:picMk id="1056" creationId="{541F85B0-18D2-820A-0CD2-03CD8E700715}"/>
          </ac:picMkLst>
        </pc:picChg>
        <pc:picChg chg="del">
          <ac:chgData name="martin french" userId="cdfb37e17d88cf1e" providerId="LiveId" clId="{96F16C46-3925-46B8-8155-BD4506B02BB1}" dt="2024-01-26T20:27:52.841" v="1" actId="478"/>
          <ac:picMkLst>
            <pc:docMk/>
            <pc:sldMk cId="519149510" sldId="256"/>
            <ac:picMk id="1061" creationId="{00F7C899-8BC9-243E-ECF6-D33BFC8511CC}"/>
          </ac:picMkLst>
        </pc:picChg>
        <pc:picChg chg="mod">
          <ac:chgData name="martin french" userId="cdfb37e17d88cf1e" providerId="LiveId" clId="{96F16C46-3925-46B8-8155-BD4506B02BB1}" dt="2024-01-29T12:33:08.446" v="167" actId="1076"/>
          <ac:picMkLst>
            <pc:docMk/>
            <pc:sldMk cId="519149510" sldId="256"/>
            <ac:picMk id="1076" creationId="{640681B2-6EE4-3F86-3FF8-559651A6F8F8}"/>
          </ac:picMkLst>
        </pc:picChg>
        <pc:picChg chg="mod">
          <ac:chgData name="martin french" userId="cdfb37e17d88cf1e" providerId="LiveId" clId="{96F16C46-3925-46B8-8155-BD4506B02BB1}" dt="2024-01-29T12:19:30.438" v="69" actId="1076"/>
          <ac:picMkLst>
            <pc:docMk/>
            <pc:sldMk cId="519149510" sldId="256"/>
            <ac:picMk id="1099" creationId="{9832C0C5-E09C-83B3-C08B-8D4CC2A2F1CF}"/>
          </ac:picMkLst>
        </pc:picChg>
        <pc:picChg chg="mod">
          <ac:chgData name="martin french" userId="cdfb37e17d88cf1e" providerId="LiveId" clId="{96F16C46-3925-46B8-8155-BD4506B02BB1}" dt="2024-01-29T12:32:50.136" v="161" actId="1076"/>
          <ac:picMkLst>
            <pc:docMk/>
            <pc:sldMk cId="519149510" sldId="256"/>
            <ac:picMk id="1105" creationId="{23FE6415-BAA4-3A66-8E1C-F7BF68756210}"/>
          </ac:picMkLst>
        </pc:picChg>
        <pc:picChg chg="mod">
          <ac:chgData name="martin french" userId="cdfb37e17d88cf1e" providerId="LiveId" clId="{96F16C46-3925-46B8-8155-BD4506B02BB1}" dt="2024-01-29T12:32:45.897" v="160" actId="1076"/>
          <ac:picMkLst>
            <pc:docMk/>
            <pc:sldMk cId="519149510" sldId="256"/>
            <ac:picMk id="1108" creationId="{51DB1A03-1245-F486-DEAF-5D54C80D5826}"/>
          </ac:picMkLst>
        </pc:picChg>
        <pc:picChg chg="mod">
          <ac:chgData name="martin french" userId="cdfb37e17d88cf1e" providerId="LiveId" clId="{96F16C46-3925-46B8-8155-BD4506B02BB1}" dt="2024-01-29T12:19:55.244" v="75" actId="1076"/>
          <ac:picMkLst>
            <pc:docMk/>
            <pc:sldMk cId="519149510" sldId="256"/>
            <ac:picMk id="1112" creationId="{A490FB1B-E241-2F06-0F26-585130152C7D}"/>
          </ac:picMkLst>
        </pc:picChg>
        <pc:picChg chg="mod">
          <ac:chgData name="martin french" userId="cdfb37e17d88cf1e" providerId="LiveId" clId="{96F16C46-3925-46B8-8155-BD4506B02BB1}" dt="2024-01-29T12:17:10.474" v="33" actId="1076"/>
          <ac:picMkLst>
            <pc:docMk/>
            <pc:sldMk cId="519149510" sldId="256"/>
            <ac:picMk id="1114" creationId="{CD37D41A-259D-BA7E-7478-5A41861A28FB}"/>
          </ac:picMkLst>
        </pc:picChg>
        <pc:picChg chg="mod">
          <ac:chgData name="martin french" userId="cdfb37e17d88cf1e" providerId="LiveId" clId="{96F16C46-3925-46B8-8155-BD4506B02BB1}" dt="2024-01-29T12:32:58.372" v="166" actId="1076"/>
          <ac:picMkLst>
            <pc:docMk/>
            <pc:sldMk cId="519149510" sldId="256"/>
            <ac:picMk id="1145" creationId="{B87CFD7F-CC42-395B-60A9-3B0545C8F0AF}"/>
          </ac:picMkLst>
        </pc:picChg>
        <pc:picChg chg="mod">
          <ac:chgData name="martin french" userId="cdfb37e17d88cf1e" providerId="LiveId" clId="{96F16C46-3925-46B8-8155-BD4506B02BB1}" dt="2024-01-29T12:32:35.137" v="155" actId="1076"/>
          <ac:picMkLst>
            <pc:docMk/>
            <pc:sldMk cId="519149510" sldId="256"/>
            <ac:picMk id="1204" creationId="{7EB9058B-EA6F-E5E3-C0E9-BB1E4807BA4D}"/>
          </ac:picMkLst>
        </pc:picChg>
        <pc:picChg chg="mod">
          <ac:chgData name="martin french" userId="cdfb37e17d88cf1e" providerId="LiveId" clId="{96F16C46-3925-46B8-8155-BD4506B02BB1}" dt="2024-01-29T12:17:25.783" v="37" actId="1076"/>
          <ac:picMkLst>
            <pc:docMk/>
            <pc:sldMk cId="519149510" sldId="256"/>
            <ac:picMk id="2050" creationId="{1E5AAEF0-7A6E-162C-07B7-DF0FAE528BF2}"/>
          </ac:picMkLst>
        </pc:picChg>
        <pc:cxnChg chg="add 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35" creationId="{40D471CA-FD1B-8C53-3CA3-E921AACCE061}"/>
          </ac:cxnSpMkLst>
        </pc:cxnChg>
        <pc:cxnChg chg="add 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38" creationId="{1B1D4D4F-F541-35EA-A5D9-5EE7302E23CD}"/>
          </ac:cxnSpMkLst>
        </pc:cxnChg>
        <pc:cxnChg chg="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41" creationId="{A6EDCC3D-CBF1-6276-FAE5-810F7E66E889}"/>
          </ac:cxnSpMkLst>
        </pc:cxnChg>
        <pc:cxnChg chg="add mod">
          <ac:chgData name="martin french" userId="cdfb37e17d88cf1e" providerId="LiveId" clId="{96F16C46-3925-46B8-8155-BD4506B02BB1}" dt="2024-01-29T12:36:03.806" v="351" actId="14100"/>
          <ac:cxnSpMkLst>
            <pc:docMk/>
            <pc:sldMk cId="519149510" sldId="256"/>
            <ac:cxnSpMk id="1036" creationId="{6E124431-FAB4-02BB-8AA7-8655E7E92857}"/>
          </ac:cxnSpMkLst>
        </pc:cxnChg>
        <pc:cxnChg chg="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1042" creationId="{DDA02252-A8AB-6BE4-6452-8B0825482E83}"/>
          </ac:cxnSpMkLst>
        </pc:cxnChg>
        <pc:cxnChg chg="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1046" creationId="{8F3238EB-A42C-33E3-4571-183B2A230BAE}"/>
          </ac:cxnSpMkLst>
        </pc:cxnChg>
        <pc:cxnChg chg="add mod">
          <ac:chgData name="martin french" userId="cdfb37e17d88cf1e" providerId="LiveId" clId="{96F16C46-3925-46B8-8155-BD4506B02BB1}" dt="2024-01-29T12:36:11.649" v="355" actId="14100"/>
          <ac:cxnSpMkLst>
            <pc:docMk/>
            <pc:sldMk cId="519149510" sldId="256"/>
            <ac:cxnSpMk id="1047" creationId="{A7AB2176-1B40-22E5-E32A-223048A0B79C}"/>
          </ac:cxnSpMkLst>
        </pc:cxnChg>
        <pc:cxnChg chg="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1048" creationId="{3377D59D-9E47-0C28-4DE9-83A18F2CBEAB}"/>
          </ac:cxnSpMkLst>
        </pc:cxnChg>
        <pc:cxnChg chg="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1063" creationId="{656DB6D2-375F-53E2-72BD-8467A4AE0210}"/>
          </ac:cxnSpMkLst>
        </pc:cxnChg>
        <pc:cxnChg chg="mod">
          <ac:chgData name="martin french" userId="cdfb37e17d88cf1e" providerId="LiveId" clId="{96F16C46-3925-46B8-8155-BD4506B02BB1}" dt="2024-01-29T12:33:37.546" v="171" actId="14100"/>
          <ac:cxnSpMkLst>
            <pc:docMk/>
            <pc:sldMk cId="519149510" sldId="256"/>
            <ac:cxnSpMk id="1070" creationId="{4652702B-BC3A-9394-2D1A-B72D1066BDA4}"/>
          </ac:cxnSpMkLst>
        </pc:cxnChg>
        <pc:cxnChg chg="del mod">
          <ac:chgData name="martin french" userId="cdfb37e17d88cf1e" providerId="LiveId" clId="{96F16C46-3925-46B8-8155-BD4506B02BB1}" dt="2024-01-26T20:27:55.895" v="3" actId="478"/>
          <ac:cxnSpMkLst>
            <pc:docMk/>
            <pc:sldMk cId="519149510" sldId="256"/>
            <ac:cxnSpMk id="1075" creationId="{FDEFC2A3-1316-9F5D-23CB-220D85FC3F61}"/>
          </ac:cxnSpMkLst>
        </pc:cxnChg>
        <pc:cxnChg chg="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1155" creationId="{8259B167-ACA5-1FD2-121C-503F739B623A}"/>
          </ac:cxnSpMkLst>
        </pc:cxnChg>
        <pc:cxnChg chg="mod">
          <ac:chgData name="martin french" userId="cdfb37e17d88cf1e" providerId="LiveId" clId="{96F16C46-3925-46B8-8155-BD4506B02BB1}" dt="2024-01-29T12:33:08.446" v="167" actId="1076"/>
          <ac:cxnSpMkLst>
            <pc:docMk/>
            <pc:sldMk cId="519149510" sldId="256"/>
            <ac:cxnSpMk id="1159" creationId="{60DEAA6A-6FB8-18F6-B912-2445ABFC80D4}"/>
          </ac:cxnSpMkLst>
        </pc:cxnChg>
        <pc:cxnChg chg="mod">
          <ac:chgData name="martin french" userId="cdfb37e17d88cf1e" providerId="LiveId" clId="{96F16C46-3925-46B8-8155-BD4506B02BB1}" dt="2024-01-29T12:18:21.280" v="53" actId="14100"/>
          <ac:cxnSpMkLst>
            <pc:docMk/>
            <pc:sldMk cId="519149510" sldId="256"/>
            <ac:cxnSpMk id="1198" creationId="{04790212-8F3C-812B-CFA0-9A7D695AD73C}"/>
          </ac:cxnSpMkLst>
        </pc:cxnChg>
      </pc:sldChg>
      <pc:sldChg chg="addSp delSp modSp new del mod">
        <pc:chgData name="martin french" userId="cdfb37e17d88cf1e" providerId="LiveId" clId="{96F16C46-3925-46B8-8155-BD4506B02BB1}" dt="2024-01-29T12:36:15.533" v="356" actId="47"/>
        <pc:sldMkLst>
          <pc:docMk/>
          <pc:sldMk cId="445697348" sldId="257"/>
        </pc:sldMkLst>
        <pc:spChg chg="add mod">
          <ac:chgData name="martin french" userId="cdfb37e17d88cf1e" providerId="LiveId" clId="{96F16C46-3925-46B8-8155-BD4506B02BB1}" dt="2024-01-29T12:20:40.018" v="84" actId="164"/>
          <ac:spMkLst>
            <pc:docMk/>
            <pc:sldMk cId="445697348" sldId="257"/>
            <ac:spMk id="2" creationId="{15E329E9-5DA8-84F5-C41B-39AF65CE5905}"/>
          </ac:spMkLst>
        </pc:spChg>
        <pc:spChg chg="add mod">
          <ac:chgData name="martin french" userId="cdfb37e17d88cf1e" providerId="LiveId" clId="{96F16C46-3925-46B8-8155-BD4506B02BB1}" dt="2024-01-29T12:20:40.018" v="84" actId="164"/>
          <ac:spMkLst>
            <pc:docMk/>
            <pc:sldMk cId="445697348" sldId="257"/>
            <ac:spMk id="3" creationId="{FB6189D8-EB68-F4F7-9BA2-D57F9E51F5B2}"/>
          </ac:spMkLst>
        </pc:spChg>
        <pc:spChg chg="mod topLvl">
          <ac:chgData name="martin french" userId="cdfb37e17d88cf1e" providerId="LiveId" clId="{96F16C46-3925-46B8-8155-BD4506B02BB1}" dt="2024-01-29T12:22:58.310" v="121" actId="164"/>
          <ac:spMkLst>
            <pc:docMk/>
            <pc:sldMk cId="445697348" sldId="257"/>
            <ac:spMk id="8" creationId="{43041136-76D0-3FBF-E2F4-463F21087D36}"/>
          </ac:spMkLst>
        </pc:spChg>
        <pc:spChg chg="mod topLvl">
          <ac:chgData name="martin french" userId="cdfb37e17d88cf1e" providerId="LiveId" clId="{96F16C46-3925-46B8-8155-BD4506B02BB1}" dt="2024-01-29T12:22:58.310" v="121" actId="164"/>
          <ac:spMkLst>
            <pc:docMk/>
            <pc:sldMk cId="445697348" sldId="257"/>
            <ac:spMk id="9" creationId="{049E1EE3-B184-A810-8123-78A811394DB9}"/>
          </ac:spMkLst>
        </pc:spChg>
        <pc:spChg chg="add mod ord">
          <ac:chgData name="martin french" userId="cdfb37e17d88cf1e" providerId="LiveId" clId="{96F16C46-3925-46B8-8155-BD4506B02BB1}" dt="2024-01-29T12:22:58.310" v="121" actId="164"/>
          <ac:spMkLst>
            <pc:docMk/>
            <pc:sldMk cId="445697348" sldId="257"/>
            <ac:spMk id="11" creationId="{9693B1EE-1ACD-02BA-6171-C570761651E3}"/>
          </ac:spMkLst>
        </pc:spChg>
        <pc:spChg chg="add mod ord">
          <ac:chgData name="martin french" userId="cdfb37e17d88cf1e" providerId="LiveId" clId="{96F16C46-3925-46B8-8155-BD4506B02BB1}" dt="2024-01-29T12:22:58.310" v="121" actId="164"/>
          <ac:spMkLst>
            <pc:docMk/>
            <pc:sldMk cId="445697348" sldId="257"/>
            <ac:spMk id="12" creationId="{664B08F9-E14A-2AB2-EB49-81C8283BCF77}"/>
          </ac:spMkLst>
        </pc:spChg>
        <pc:grpChg chg="add mod">
          <ac:chgData name="martin french" userId="cdfb37e17d88cf1e" providerId="LiveId" clId="{96F16C46-3925-46B8-8155-BD4506B02BB1}" dt="2024-01-29T12:20:52.209" v="85" actId="1076"/>
          <ac:grpSpMkLst>
            <pc:docMk/>
            <pc:sldMk cId="445697348" sldId="257"/>
            <ac:grpSpMk id="6" creationId="{C1D8E171-DA85-7101-B867-6A79DD7A1CB7}"/>
          </ac:grpSpMkLst>
        </pc:grpChg>
        <pc:grpChg chg="add del mod">
          <ac:chgData name="martin french" userId="cdfb37e17d88cf1e" providerId="LiveId" clId="{96F16C46-3925-46B8-8155-BD4506B02BB1}" dt="2024-01-29T12:21:22.335" v="93" actId="165"/>
          <ac:grpSpMkLst>
            <pc:docMk/>
            <pc:sldMk cId="445697348" sldId="257"/>
            <ac:grpSpMk id="7" creationId="{CB9A596F-6488-0D0E-3925-688F2510A87F}"/>
          </ac:grpSpMkLst>
        </pc:grpChg>
        <pc:grpChg chg="add mod">
          <ac:chgData name="martin french" userId="cdfb37e17d88cf1e" providerId="LiveId" clId="{96F16C46-3925-46B8-8155-BD4506B02BB1}" dt="2024-01-29T12:23:02.861" v="123" actId="1076"/>
          <ac:grpSpMkLst>
            <pc:docMk/>
            <pc:sldMk cId="445697348" sldId="257"/>
            <ac:grpSpMk id="13" creationId="{301D97E4-A7BC-554A-0079-8BF8DD8B732E}"/>
          </ac:grpSpMkLst>
        </pc:grpChg>
        <pc:picChg chg="add mod">
          <ac:chgData name="martin french" userId="cdfb37e17d88cf1e" providerId="LiveId" clId="{96F16C46-3925-46B8-8155-BD4506B02BB1}" dt="2024-01-29T12:20:40.018" v="84" actId="164"/>
          <ac:picMkLst>
            <pc:docMk/>
            <pc:sldMk cId="445697348" sldId="257"/>
            <ac:picMk id="5" creationId="{A12BD456-0D91-0B78-C2F0-ED5A3FBF8387}"/>
          </ac:picMkLst>
        </pc:picChg>
        <pc:picChg chg="mod topLvl">
          <ac:chgData name="martin french" userId="cdfb37e17d88cf1e" providerId="LiveId" clId="{96F16C46-3925-46B8-8155-BD4506B02BB1}" dt="2024-01-29T12:22:58.310" v="121" actId="164"/>
          <ac:picMkLst>
            <pc:docMk/>
            <pc:sldMk cId="445697348" sldId="257"/>
            <ac:picMk id="10" creationId="{C2573999-222B-1E64-5F60-18B992EFE064}"/>
          </ac:picMkLst>
        </pc:picChg>
        <pc:picChg chg="add del mod">
          <ac:chgData name="martin french" userId="cdfb37e17d88cf1e" providerId="LiveId" clId="{96F16C46-3925-46B8-8155-BD4506B02BB1}" dt="2024-01-29T12:16:05.538" v="18" actId="478"/>
          <ac:picMkLst>
            <pc:docMk/>
            <pc:sldMk cId="445697348" sldId="257"/>
            <ac:picMk id="1026" creationId="{3F6435E6-F368-F11D-1CD0-0F621D4BE2C2}"/>
          </ac:picMkLst>
        </pc:picChg>
        <pc:picChg chg="add del mod">
          <ac:chgData name="martin french" userId="cdfb37e17d88cf1e" providerId="LiveId" clId="{96F16C46-3925-46B8-8155-BD4506B02BB1}" dt="2024-01-29T12:23:05.528" v="124" actId="478"/>
          <ac:picMkLst>
            <pc:docMk/>
            <pc:sldMk cId="445697348" sldId="257"/>
            <ac:picMk id="1028" creationId="{5C587D41-20CD-9AD8-0946-04896298C43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2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5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1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6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0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5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869D0-AC6C-4470-8F89-2D6BC3B8AC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80D20-AED8-449B-8EBC-A4EB5DEEB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6C5F297D-BE48-E92E-EF89-004D149E43FB}"/>
              </a:ext>
            </a:extLst>
          </p:cNvPr>
          <p:cNvSpPr/>
          <p:nvPr/>
        </p:nvSpPr>
        <p:spPr>
          <a:xfrm>
            <a:off x="3425927" y="2933922"/>
            <a:ext cx="9636973" cy="3720803"/>
          </a:xfrm>
          <a:prstGeom prst="roundRect">
            <a:avLst>
              <a:gd name="adj" fmla="val 721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A6EDCC3D-CBF1-6276-FAE5-810F7E66E88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7655418" y="4939325"/>
            <a:ext cx="1115965" cy="749979"/>
          </a:xfrm>
          <a:prstGeom prst="bentConnector3">
            <a:avLst>
              <a:gd name="adj1" fmla="val 10180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DF98FC-DEC7-1685-AEDC-2723C4CF997F}"/>
              </a:ext>
            </a:extLst>
          </p:cNvPr>
          <p:cNvGrpSpPr/>
          <p:nvPr/>
        </p:nvGrpSpPr>
        <p:grpSpPr>
          <a:xfrm>
            <a:off x="6340576" y="3340177"/>
            <a:ext cx="282011" cy="343384"/>
            <a:chOff x="8682527" y="915329"/>
            <a:chExt cx="512753" cy="62434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DA4EBFE-2E05-FEBE-1B39-FC8302854AC8}"/>
                </a:ext>
              </a:extLst>
            </p:cNvPr>
            <p:cNvSpPr/>
            <p:nvPr/>
          </p:nvSpPr>
          <p:spPr>
            <a:xfrm>
              <a:off x="9062816" y="1337427"/>
              <a:ext cx="94009" cy="2022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EA11814-0C23-8B00-93D2-086FB95CB463}"/>
                </a:ext>
              </a:extLst>
            </p:cNvPr>
            <p:cNvGrpSpPr/>
            <p:nvPr/>
          </p:nvGrpSpPr>
          <p:grpSpPr>
            <a:xfrm>
              <a:off x="8853443" y="915329"/>
              <a:ext cx="341837" cy="523220"/>
              <a:chOff x="8853443" y="915329"/>
              <a:chExt cx="341837" cy="52322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0FD9ECD-ECCA-FEF7-65A3-64A41C3FBF3C}"/>
                  </a:ext>
                </a:extLst>
              </p:cNvPr>
              <p:cNvSpPr/>
              <p:nvPr/>
            </p:nvSpPr>
            <p:spPr>
              <a:xfrm>
                <a:off x="8853443" y="915329"/>
                <a:ext cx="170916" cy="5232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lowchart: Manual Operation 55">
                <a:extLst>
                  <a:ext uri="{FF2B5EF4-FFF2-40B4-BE49-F238E27FC236}">
                    <a16:creationId xmlns:a16="http://schemas.microsoft.com/office/drawing/2014/main" id="{39DB8F69-BC37-636F-8350-C23BEB5CD2B5}"/>
                  </a:ext>
                </a:extLst>
              </p:cNvPr>
              <p:cNvSpPr/>
              <p:nvPr/>
            </p:nvSpPr>
            <p:spPr>
              <a:xfrm rot="16200000">
                <a:off x="8848211" y="1091480"/>
                <a:ext cx="523220" cy="170918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C70F5D8-1EF7-56CD-E9B5-673BDEA092C9}"/>
                </a:ext>
              </a:extLst>
            </p:cNvPr>
            <p:cNvSpPr/>
            <p:nvPr/>
          </p:nvSpPr>
          <p:spPr>
            <a:xfrm>
              <a:off x="8682527" y="1029519"/>
              <a:ext cx="170916" cy="2948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137694-9123-F75E-B124-02553FA529C0}"/>
              </a:ext>
            </a:extLst>
          </p:cNvPr>
          <p:cNvGrpSpPr/>
          <p:nvPr/>
        </p:nvGrpSpPr>
        <p:grpSpPr>
          <a:xfrm>
            <a:off x="7299993" y="3285321"/>
            <a:ext cx="562043" cy="317393"/>
            <a:chOff x="3154167" y="844834"/>
            <a:chExt cx="1068948" cy="603649"/>
          </a:xfrm>
        </p:grpSpPr>
        <p:sp>
          <p:nvSpPr>
            <p:cNvPr id="58" name="Flowchart: Manual Operation 57">
              <a:extLst>
                <a:ext uri="{FF2B5EF4-FFF2-40B4-BE49-F238E27FC236}">
                  <a16:creationId xmlns:a16="http://schemas.microsoft.com/office/drawing/2014/main" id="{9CC08334-3075-B4A9-9C80-EBD25B7D4C97}"/>
                </a:ext>
              </a:extLst>
            </p:cNvPr>
            <p:cNvSpPr/>
            <p:nvPr/>
          </p:nvSpPr>
          <p:spPr>
            <a:xfrm rot="16200000">
              <a:off x="3691783" y="786213"/>
              <a:ext cx="341411" cy="721252"/>
            </a:xfrm>
            <a:prstGeom prst="flowChartManualOperati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31989E0-7493-4C77-BEE0-7B7550789D4F}"/>
                </a:ext>
              </a:extLst>
            </p:cNvPr>
            <p:cNvSpPr/>
            <p:nvPr/>
          </p:nvSpPr>
          <p:spPr>
            <a:xfrm>
              <a:off x="3154167" y="844834"/>
              <a:ext cx="603649" cy="6036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90D1201-7B4A-6EFF-A5A6-535296184A02}"/>
                </a:ext>
              </a:extLst>
            </p:cNvPr>
            <p:cNvSpPr/>
            <p:nvPr/>
          </p:nvSpPr>
          <p:spPr>
            <a:xfrm>
              <a:off x="3378741" y="1081089"/>
              <a:ext cx="144348" cy="14434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437C87CC-C38E-6B63-DD2E-EA1BFA97A46B}"/>
              </a:ext>
            </a:extLst>
          </p:cNvPr>
          <p:cNvSpPr txBox="1"/>
          <p:nvPr/>
        </p:nvSpPr>
        <p:spPr>
          <a:xfrm>
            <a:off x="13750391" y="5914500"/>
            <a:ext cx="18989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Daisy Chain Cable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de-DE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4970905G-0300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BE3655F4-4FEE-3E47-3369-2DB332CBA17A}"/>
              </a:ext>
            </a:extLst>
          </p:cNvPr>
          <p:cNvSpPr txBox="1"/>
          <p:nvPr/>
        </p:nvSpPr>
        <p:spPr>
          <a:xfrm>
            <a:off x="11073344" y="7622971"/>
            <a:ext cx="16863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PC22 Head Mount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de-DE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5020247G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814D3ADF-72AB-B66F-7A96-D34279B3C886}"/>
              </a:ext>
            </a:extLst>
          </p:cNvPr>
          <p:cNvSpPr txBox="1"/>
          <p:nvPr/>
        </p:nvSpPr>
        <p:spPr>
          <a:xfrm>
            <a:off x="2343140" y="8408188"/>
            <a:ext cx="1461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PC22 Print Controller </a:t>
            </a:r>
            <a:r>
              <a:rPr lang="de-DE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5020224G</a:t>
            </a:r>
          </a:p>
        </p:txBody>
      </p:sp>
      <p:pic>
        <p:nvPicPr>
          <p:cNvPr id="1038" name="Picture 10">
            <a:extLst>
              <a:ext uri="{FF2B5EF4-FFF2-40B4-BE49-F238E27FC236}">
                <a16:creationId xmlns:a16="http://schemas.microsoft.com/office/drawing/2014/main" id="{9CBCCA88-58A4-A220-AB2F-30E514FE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9498" y="356370"/>
            <a:ext cx="1422195" cy="148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1042" name="Connector: Elbow 1041">
            <a:extLst>
              <a:ext uri="{FF2B5EF4-FFF2-40B4-BE49-F238E27FC236}">
                <a16:creationId xmlns:a16="http://schemas.microsoft.com/office/drawing/2014/main" id="{DDA02252-A8AB-6BE4-6452-8B0825482E83}"/>
              </a:ext>
            </a:extLst>
          </p:cNvPr>
          <p:cNvCxnSpPr>
            <a:cxnSpLocks/>
            <a:stCxn id="59" idx="0"/>
            <a:endCxn id="1038" idx="3"/>
          </p:cNvCxnSpPr>
          <p:nvPr/>
        </p:nvCxnSpPr>
        <p:spPr>
          <a:xfrm rot="16200000" flipV="1">
            <a:off x="5656974" y="1483605"/>
            <a:ext cx="1475339" cy="212809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nector: Elbow 1045">
            <a:extLst>
              <a:ext uri="{FF2B5EF4-FFF2-40B4-BE49-F238E27FC236}">
                <a16:creationId xmlns:a16="http://schemas.microsoft.com/office/drawing/2014/main" id="{8F3238EB-A42C-33E3-4571-183B2A230BAE}"/>
              </a:ext>
            </a:extLst>
          </p:cNvPr>
          <p:cNvCxnSpPr>
            <a:cxnSpLocks/>
            <a:stCxn id="54" idx="1"/>
            <a:endCxn id="1056" idx="3"/>
          </p:cNvCxnSpPr>
          <p:nvPr/>
        </p:nvCxnSpPr>
        <p:spPr>
          <a:xfrm rot="10800000">
            <a:off x="1630362" y="892419"/>
            <a:ext cx="4710214" cy="259164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ctor: Elbow 1047">
            <a:extLst>
              <a:ext uri="{FF2B5EF4-FFF2-40B4-BE49-F238E27FC236}">
                <a16:creationId xmlns:a16="http://schemas.microsoft.com/office/drawing/2014/main" id="{3377D59D-9E47-0C28-4DE9-83A18F2CBEAB}"/>
              </a:ext>
            </a:extLst>
          </p:cNvPr>
          <p:cNvCxnSpPr>
            <a:cxnSpLocks/>
            <a:stCxn id="8" idx="2"/>
            <a:endCxn id="1204" idx="0"/>
          </p:cNvCxnSpPr>
          <p:nvPr/>
        </p:nvCxnSpPr>
        <p:spPr>
          <a:xfrm rot="5400000">
            <a:off x="3096001" y="4051074"/>
            <a:ext cx="1914590" cy="535185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Connector: Elbow 1069">
            <a:extLst>
              <a:ext uri="{FF2B5EF4-FFF2-40B4-BE49-F238E27FC236}">
                <a16:creationId xmlns:a16="http://schemas.microsoft.com/office/drawing/2014/main" id="{4652702B-BC3A-9394-2D1A-B72D1066BDA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40494" y="6495092"/>
            <a:ext cx="1944538" cy="187930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4" name="TextBox 1073">
            <a:extLst>
              <a:ext uri="{FF2B5EF4-FFF2-40B4-BE49-F238E27FC236}">
                <a16:creationId xmlns:a16="http://schemas.microsoft.com/office/drawing/2014/main" id="{917B7EE5-98EF-0DF8-BAB7-9AE9377A5C0C}"/>
              </a:ext>
            </a:extLst>
          </p:cNvPr>
          <p:cNvSpPr txBox="1"/>
          <p:nvPr/>
        </p:nvSpPr>
        <p:spPr>
          <a:xfrm>
            <a:off x="2056200" y="9078803"/>
            <a:ext cx="1461324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b="0" kern="1400" dirty="0">
                <a:ln>
                  <a:noFill/>
                </a:ln>
                <a:solidFill>
                  <a:srgbClr val="000000"/>
                </a:solidFill>
                <a:effectLst/>
              </a:rPr>
              <a:t>4.25” print width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Ricoh Gen 5 Head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ln>
                  <a:noFill/>
                </a:ln>
                <a:solidFill>
                  <a:srgbClr val="000000"/>
                </a:solidFill>
                <a:effectLst/>
              </a:rPr>
              <a:t> 2-meter umbilical to connectivity box</a:t>
            </a: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AB12B0B6-A5AC-23F0-EA54-5F4D627D0522}"/>
              </a:ext>
            </a:extLst>
          </p:cNvPr>
          <p:cNvSpPr txBox="1"/>
          <p:nvPr/>
        </p:nvSpPr>
        <p:spPr>
          <a:xfrm>
            <a:off x="10975614" y="8100713"/>
            <a:ext cx="1461324" cy="9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Mounts Print head 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Allows for 90-degree mounting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Adjustable horizontal and vertical locking handles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ED2850A7-F68F-AF5F-44D2-DC4BD239A56A}"/>
              </a:ext>
            </a:extLst>
          </p:cNvPr>
          <p:cNvSpPr txBox="1"/>
          <p:nvPr/>
        </p:nvSpPr>
        <p:spPr>
          <a:xfrm>
            <a:off x="8889036" y="8046967"/>
            <a:ext cx="16863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Infeed Ski Kit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de-DE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5020270G</a:t>
            </a: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DAA478D4-C1AD-2A06-43AE-42D7A1C9717F}"/>
              </a:ext>
            </a:extLst>
          </p:cNvPr>
          <p:cNvSpPr txBox="1"/>
          <p:nvPr/>
        </p:nvSpPr>
        <p:spPr>
          <a:xfrm>
            <a:off x="8917870" y="8579403"/>
            <a:ext cx="1657528" cy="9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Affixes directly to print head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Can be mounted left or right of the print head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Mounting points for Mini Sensor (4093075G)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752CB941-53D3-2C60-9A78-276EEDCA9C1E}"/>
              </a:ext>
            </a:extLst>
          </p:cNvPr>
          <p:cNvSpPr txBox="1"/>
          <p:nvPr/>
        </p:nvSpPr>
        <p:spPr>
          <a:xfrm>
            <a:off x="13785144" y="6378944"/>
            <a:ext cx="1461324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3m Length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Connects to Daisy In/Daisy out on Print Controller</a:t>
            </a:r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599BAA99-A420-1D09-99F5-C1D913C9730A}"/>
              </a:ext>
            </a:extLst>
          </p:cNvPr>
          <p:cNvSpPr txBox="1"/>
          <p:nvPr/>
        </p:nvSpPr>
        <p:spPr>
          <a:xfrm>
            <a:off x="6294558" y="480198"/>
            <a:ext cx="189899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Encoder Kits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5019671G (Knurled Wheel)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de-DE" sz="1100" kern="1400" dirty="0">
                <a:solidFill>
                  <a:srgbClr val="FF0000"/>
                </a:solidFill>
              </a:rPr>
              <a:t>5020082G (Urethane Wheel)</a:t>
            </a:r>
            <a:endParaRPr lang="de-DE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BB2C5265-CDEF-EA31-06CB-F53D7386C9EA}"/>
              </a:ext>
            </a:extLst>
          </p:cNvPr>
          <p:cNvSpPr txBox="1"/>
          <p:nvPr/>
        </p:nvSpPr>
        <p:spPr>
          <a:xfrm>
            <a:off x="6260384" y="1216626"/>
            <a:ext cx="1461324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Resolution of 1800 pulses/rev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2m cable length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6” circumference wheel</a:t>
            </a: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E148BBF3-1B9A-7EBB-63CC-68693EEACCC1}"/>
              </a:ext>
            </a:extLst>
          </p:cNvPr>
          <p:cNvSpPr txBox="1"/>
          <p:nvPr/>
        </p:nvSpPr>
        <p:spPr>
          <a:xfrm>
            <a:off x="9471638" y="1217692"/>
            <a:ext cx="18989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Stack Light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5019315G</a:t>
            </a:r>
            <a:endParaRPr lang="de-DE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01" name="TextBox 1100">
            <a:extLst>
              <a:ext uri="{FF2B5EF4-FFF2-40B4-BE49-F238E27FC236}">
                <a16:creationId xmlns:a16="http://schemas.microsoft.com/office/drawing/2014/main" id="{F3739070-7CA7-15FD-E60C-E5F96641956C}"/>
              </a:ext>
            </a:extLst>
          </p:cNvPr>
          <p:cNvSpPr txBox="1"/>
          <p:nvPr/>
        </p:nvSpPr>
        <p:spPr>
          <a:xfrm>
            <a:off x="9294639" y="1630685"/>
            <a:ext cx="1607841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Includes cable and mounting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Connection is via Stack Light Connector</a:t>
            </a:r>
          </a:p>
        </p:txBody>
      </p:sp>
      <p:sp>
        <p:nvSpPr>
          <p:cNvPr id="1102" name="TextBox 1101">
            <a:extLst>
              <a:ext uri="{FF2B5EF4-FFF2-40B4-BE49-F238E27FC236}">
                <a16:creationId xmlns:a16="http://schemas.microsoft.com/office/drawing/2014/main" id="{E2653F4D-16F2-461D-25C0-47219480805A}"/>
              </a:ext>
            </a:extLst>
          </p:cNvPr>
          <p:cNvSpPr txBox="1"/>
          <p:nvPr/>
        </p:nvSpPr>
        <p:spPr>
          <a:xfrm>
            <a:off x="11524762" y="297589"/>
            <a:ext cx="368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PC22 Catalog 2024</a:t>
            </a:r>
          </a:p>
        </p:txBody>
      </p:sp>
      <p:sp>
        <p:nvSpPr>
          <p:cNvPr id="1103" name="Rectangle: Rounded Corners 1102">
            <a:extLst>
              <a:ext uri="{FF2B5EF4-FFF2-40B4-BE49-F238E27FC236}">
                <a16:creationId xmlns:a16="http://schemas.microsoft.com/office/drawing/2014/main" id="{F2A957CE-9ED0-5E6B-D04B-0E18C88663A2}"/>
              </a:ext>
            </a:extLst>
          </p:cNvPr>
          <p:cNvSpPr/>
          <p:nvPr/>
        </p:nvSpPr>
        <p:spPr>
          <a:xfrm>
            <a:off x="197826" y="194321"/>
            <a:ext cx="15149147" cy="9697915"/>
          </a:xfrm>
          <a:prstGeom prst="roundRect">
            <a:avLst>
              <a:gd name="adj" fmla="val 324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487ABD-8563-BF5E-A038-AF455B3EB54B}"/>
              </a:ext>
            </a:extLst>
          </p:cNvPr>
          <p:cNvGrpSpPr/>
          <p:nvPr/>
        </p:nvGrpSpPr>
        <p:grpSpPr>
          <a:xfrm>
            <a:off x="5803028" y="4108943"/>
            <a:ext cx="1852390" cy="1660763"/>
            <a:chOff x="3016665" y="3187581"/>
            <a:chExt cx="2973937" cy="26662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477DD6-2D78-B7A1-33B8-AA83205C059E}"/>
                </a:ext>
              </a:extLst>
            </p:cNvPr>
            <p:cNvSpPr/>
            <p:nvPr/>
          </p:nvSpPr>
          <p:spPr>
            <a:xfrm>
              <a:off x="3016665" y="3187581"/>
              <a:ext cx="2973937" cy="266628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C94E43-0D83-A7C4-9A66-3A6175B936B2}"/>
                </a:ext>
              </a:extLst>
            </p:cNvPr>
            <p:cNvGrpSpPr/>
            <p:nvPr/>
          </p:nvGrpSpPr>
          <p:grpSpPr>
            <a:xfrm>
              <a:off x="3252912" y="3503777"/>
              <a:ext cx="1533970" cy="1401510"/>
              <a:chOff x="3235892" y="3503777"/>
              <a:chExt cx="1533970" cy="1401510"/>
            </a:xfrm>
          </p:grpSpPr>
          <p:sp>
            <p:nvSpPr>
              <p:cNvPr id="1045" name="Rectangle: Rounded Corners 1044">
                <a:extLst>
                  <a:ext uri="{FF2B5EF4-FFF2-40B4-BE49-F238E27FC236}">
                    <a16:creationId xmlns:a16="http://schemas.microsoft.com/office/drawing/2014/main" id="{C3D16812-64F0-EF2A-9E66-3E1FE28AEC40}"/>
                  </a:ext>
                </a:extLst>
              </p:cNvPr>
              <p:cNvSpPr/>
              <p:nvPr/>
            </p:nvSpPr>
            <p:spPr>
              <a:xfrm>
                <a:off x="3235892" y="3503777"/>
                <a:ext cx="692210" cy="140151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Rectangle: Rounded Corners 1052">
                <a:extLst>
                  <a:ext uri="{FF2B5EF4-FFF2-40B4-BE49-F238E27FC236}">
                    <a16:creationId xmlns:a16="http://schemas.microsoft.com/office/drawing/2014/main" id="{16C3E4B0-3562-911B-CACC-940D950B4A74}"/>
                  </a:ext>
                </a:extLst>
              </p:cNvPr>
              <p:cNvSpPr/>
              <p:nvPr/>
            </p:nvSpPr>
            <p:spPr>
              <a:xfrm>
                <a:off x="4077652" y="3503777"/>
                <a:ext cx="692210" cy="140151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B5D77C-2AF3-FEF2-F453-BA97014310A3}"/>
                </a:ext>
              </a:extLst>
            </p:cNvPr>
            <p:cNvSpPr/>
            <p:nvPr/>
          </p:nvSpPr>
          <p:spPr>
            <a:xfrm>
              <a:off x="3508049" y="5093295"/>
              <a:ext cx="109478" cy="1033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0326CE-8238-C91D-8732-E7C0055EDBAC}"/>
                </a:ext>
              </a:extLst>
            </p:cNvPr>
            <p:cNvSpPr/>
            <p:nvPr/>
          </p:nvSpPr>
          <p:spPr>
            <a:xfrm>
              <a:off x="3508049" y="5229707"/>
              <a:ext cx="109478" cy="10339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98626CF-2E1A-3693-BCDA-84082CF000E1}"/>
                </a:ext>
              </a:extLst>
            </p:cNvPr>
            <p:cNvSpPr/>
            <p:nvPr/>
          </p:nvSpPr>
          <p:spPr>
            <a:xfrm>
              <a:off x="3508049" y="5366119"/>
              <a:ext cx="109478" cy="10339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ABBB5A-4C3A-5270-F789-A7A63AC86BD2}"/>
                </a:ext>
              </a:extLst>
            </p:cNvPr>
            <p:cNvSpPr/>
            <p:nvPr/>
          </p:nvSpPr>
          <p:spPr>
            <a:xfrm>
              <a:off x="3506134" y="5502530"/>
              <a:ext cx="109478" cy="10339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31D4A86-512A-D1FF-D965-B37066AF7C5E}"/>
                </a:ext>
              </a:extLst>
            </p:cNvPr>
            <p:cNvSpPr/>
            <p:nvPr/>
          </p:nvSpPr>
          <p:spPr>
            <a:xfrm>
              <a:off x="4316194" y="5093295"/>
              <a:ext cx="109478" cy="1033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2996A2A-D375-0C9D-402A-9C6820627E2B}"/>
                </a:ext>
              </a:extLst>
            </p:cNvPr>
            <p:cNvSpPr/>
            <p:nvPr/>
          </p:nvSpPr>
          <p:spPr>
            <a:xfrm>
              <a:off x="4316194" y="5229707"/>
              <a:ext cx="109478" cy="10339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51C9A06-6D36-C4E4-19BC-9A98B3AE9569}"/>
                </a:ext>
              </a:extLst>
            </p:cNvPr>
            <p:cNvSpPr/>
            <p:nvPr/>
          </p:nvSpPr>
          <p:spPr>
            <a:xfrm>
              <a:off x="4316194" y="5366119"/>
              <a:ext cx="109478" cy="10339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046EA09F-A6C2-926B-DB5D-09FEA307C193}"/>
                </a:ext>
              </a:extLst>
            </p:cNvPr>
            <p:cNvSpPr/>
            <p:nvPr/>
          </p:nvSpPr>
          <p:spPr>
            <a:xfrm>
              <a:off x="4314279" y="5502530"/>
              <a:ext cx="109478" cy="10339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5302FDB5-5941-DE42-E2C2-BF52952BC67A}"/>
                </a:ext>
              </a:extLst>
            </p:cNvPr>
            <p:cNvCxnSpPr/>
            <p:nvPr/>
          </p:nvCxnSpPr>
          <p:spPr>
            <a:xfrm>
              <a:off x="3052857" y="5029200"/>
              <a:ext cx="291078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F523C659-961E-1F7A-C8B0-CEC940E06DA4}"/>
                </a:ext>
              </a:extLst>
            </p:cNvPr>
            <p:cNvSpPr/>
            <p:nvPr/>
          </p:nvSpPr>
          <p:spPr>
            <a:xfrm>
              <a:off x="3169066" y="3339981"/>
              <a:ext cx="1701662" cy="165620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6" name="Picture 9">
            <a:extLst>
              <a:ext uri="{FF2B5EF4-FFF2-40B4-BE49-F238E27FC236}">
                <a16:creationId xmlns:a16="http://schemas.microsoft.com/office/drawing/2014/main" id="{541F85B0-18D2-820A-0CD2-03CD8E70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1" y="315361"/>
            <a:ext cx="1231901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8564942B-C7D1-8344-5C6B-440C764B0345}"/>
              </a:ext>
            </a:extLst>
          </p:cNvPr>
          <p:cNvSpPr txBox="1"/>
          <p:nvPr/>
        </p:nvSpPr>
        <p:spPr>
          <a:xfrm>
            <a:off x="1582004" y="1123647"/>
            <a:ext cx="1285534" cy="541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High-accuracy laser sensor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2m cable</a:t>
            </a:r>
          </a:p>
        </p:txBody>
      </p:sp>
      <p:cxnSp>
        <p:nvCxnSpPr>
          <p:cNvPr id="1063" name="Connector: Elbow 1062">
            <a:extLst>
              <a:ext uri="{FF2B5EF4-FFF2-40B4-BE49-F238E27FC236}">
                <a16:creationId xmlns:a16="http://schemas.microsoft.com/office/drawing/2014/main" id="{656DB6D2-375F-53E2-72BD-8467A4AE0210}"/>
              </a:ext>
            </a:extLst>
          </p:cNvPr>
          <p:cNvCxnSpPr>
            <a:cxnSpLocks/>
            <a:stCxn id="54" idx="1"/>
            <a:endCxn id="1112" idx="3"/>
          </p:cNvCxnSpPr>
          <p:nvPr/>
        </p:nvCxnSpPr>
        <p:spPr>
          <a:xfrm rot="10800000">
            <a:off x="1634828" y="2341427"/>
            <a:ext cx="4705749" cy="114263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" name="TextBox 1064">
            <a:extLst>
              <a:ext uri="{FF2B5EF4-FFF2-40B4-BE49-F238E27FC236}">
                <a16:creationId xmlns:a16="http://schemas.microsoft.com/office/drawing/2014/main" id="{82ADBCFE-A6E4-4A70-205F-2BE132FEA04B}"/>
              </a:ext>
            </a:extLst>
          </p:cNvPr>
          <p:cNvSpPr txBox="1"/>
          <p:nvPr/>
        </p:nvSpPr>
        <p:spPr>
          <a:xfrm>
            <a:off x="1745627" y="528975"/>
            <a:ext cx="18989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Laser Sensor Kit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5020159G</a:t>
            </a:r>
            <a:endParaRPr lang="de-DE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C7053426-1114-3DD9-FC68-A6D8ECE360B2}"/>
              </a:ext>
            </a:extLst>
          </p:cNvPr>
          <p:cNvSpPr txBox="1"/>
          <p:nvPr/>
        </p:nvSpPr>
        <p:spPr>
          <a:xfrm>
            <a:off x="1723457" y="1799292"/>
            <a:ext cx="18989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Mini Sensor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4093075G</a:t>
            </a:r>
            <a:endParaRPr lang="de-DE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B88063F7-6392-A1D3-1484-2D58D89E33FD}"/>
              </a:ext>
            </a:extLst>
          </p:cNvPr>
          <p:cNvSpPr txBox="1"/>
          <p:nvPr/>
        </p:nvSpPr>
        <p:spPr>
          <a:xfrm>
            <a:off x="1582004" y="2364073"/>
            <a:ext cx="1285534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Label sensor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Needs additional Sensor Cable (4971005G)</a:t>
            </a:r>
          </a:p>
        </p:txBody>
      </p:sp>
      <p:pic>
        <p:nvPicPr>
          <p:cNvPr id="1076" name="Picture 1075" descr="A black and red object with a black background&#10;&#10;Description automatically generated">
            <a:extLst>
              <a:ext uri="{FF2B5EF4-FFF2-40B4-BE49-F238E27FC236}">
                <a16:creationId xmlns:a16="http://schemas.microsoft.com/office/drawing/2014/main" id="{640681B2-6EE4-3F86-3FF8-559651A6F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06" y="5412766"/>
            <a:ext cx="1599043" cy="1026516"/>
          </a:xfrm>
          <a:prstGeom prst="rect">
            <a:avLst/>
          </a:prstGeom>
        </p:spPr>
      </p:pic>
      <p:sp>
        <p:nvSpPr>
          <p:cNvPr id="1088" name="TextBox 1087">
            <a:extLst>
              <a:ext uri="{FF2B5EF4-FFF2-40B4-BE49-F238E27FC236}">
                <a16:creationId xmlns:a16="http://schemas.microsoft.com/office/drawing/2014/main" id="{17DAF1DA-1282-E7BA-AF14-385D2C789D26}"/>
              </a:ext>
            </a:extLst>
          </p:cNvPr>
          <p:cNvSpPr txBox="1"/>
          <p:nvPr/>
        </p:nvSpPr>
        <p:spPr>
          <a:xfrm>
            <a:off x="7690809" y="4489206"/>
            <a:ext cx="1077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to 4 heads</a:t>
            </a:r>
          </a:p>
        </p:txBody>
      </p:sp>
      <p:sp>
        <p:nvSpPr>
          <p:cNvPr id="1096" name="TextBox 1095">
            <a:extLst>
              <a:ext uri="{FF2B5EF4-FFF2-40B4-BE49-F238E27FC236}">
                <a16:creationId xmlns:a16="http://schemas.microsoft.com/office/drawing/2014/main" id="{18F8DFBA-5BEB-DDAB-5C6E-D121A7A69C5F}"/>
              </a:ext>
            </a:extLst>
          </p:cNvPr>
          <p:cNvSpPr txBox="1"/>
          <p:nvPr/>
        </p:nvSpPr>
        <p:spPr>
          <a:xfrm>
            <a:off x="5960941" y="8449709"/>
            <a:ext cx="1461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PC22 Print Stall </a:t>
            </a:r>
            <a:r>
              <a:rPr lang="de-DE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5020220G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91CED9D4-F006-DF5E-1F87-1C27B63F1EB9}"/>
              </a:ext>
            </a:extLst>
          </p:cNvPr>
          <p:cNvSpPr txBox="1"/>
          <p:nvPr/>
        </p:nvSpPr>
        <p:spPr>
          <a:xfrm>
            <a:off x="6084016" y="9013571"/>
            <a:ext cx="1461324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b="0" kern="1400" dirty="0">
                <a:ln>
                  <a:noFill/>
                </a:ln>
                <a:solidFill>
                  <a:srgbClr val="000000"/>
                </a:solidFill>
                <a:effectLst/>
              </a:rPr>
              <a:t>22mm print width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2.8m Umbilical  </a:t>
            </a:r>
            <a:endParaRPr lang="en-US" sz="900" b="0" kern="140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Supports up to 4 Print Stalls</a:t>
            </a:r>
            <a:endParaRPr lang="en-US" sz="900" kern="140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1099" name="Picture 13">
            <a:extLst>
              <a:ext uri="{FF2B5EF4-FFF2-40B4-BE49-F238E27FC236}">
                <a16:creationId xmlns:a16="http://schemas.microsoft.com/office/drawing/2014/main" id="{9832C0C5-E09C-83B3-C08B-8D4CC2A2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34069" y="1095482"/>
            <a:ext cx="436563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05" name="Picture 11">
            <a:extLst>
              <a:ext uri="{FF2B5EF4-FFF2-40B4-BE49-F238E27FC236}">
                <a16:creationId xmlns:a16="http://schemas.microsoft.com/office/drawing/2014/main" id="{23FE6415-BAA4-3A66-8E1C-F7BF6875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735" y="8655151"/>
            <a:ext cx="1638877" cy="105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06" name="TextBox 1105">
            <a:extLst>
              <a:ext uri="{FF2B5EF4-FFF2-40B4-BE49-F238E27FC236}">
                <a16:creationId xmlns:a16="http://schemas.microsoft.com/office/drawing/2014/main" id="{4AD1655B-77D1-0CC3-1B97-EFF13CA8FE27}"/>
              </a:ext>
            </a:extLst>
          </p:cNvPr>
          <p:cNvSpPr txBox="1"/>
          <p:nvPr/>
        </p:nvSpPr>
        <p:spPr>
          <a:xfrm>
            <a:off x="13302864" y="7837872"/>
            <a:ext cx="1907416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Suitable for sensor other than Norwix supplied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Required for Label Sensor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2 m length</a:t>
            </a:r>
          </a:p>
        </p:txBody>
      </p:sp>
      <p:sp>
        <p:nvSpPr>
          <p:cNvPr id="1107" name="TextBox 1106">
            <a:extLst>
              <a:ext uri="{FF2B5EF4-FFF2-40B4-BE49-F238E27FC236}">
                <a16:creationId xmlns:a16="http://schemas.microsoft.com/office/drawing/2014/main" id="{549CF4FA-9AF7-8FB3-8D06-DAB78429DD83}"/>
              </a:ext>
            </a:extLst>
          </p:cNvPr>
          <p:cNvSpPr txBox="1"/>
          <p:nvPr/>
        </p:nvSpPr>
        <p:spPr>
          <a:xfrm>
            <a:off x="13302864" y="7431136"/>
            <a:ext cx="18173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Sensor Interface Cable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de-DE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4971005G</a:t>
            </a:r>
          </a:p>
        </p:txBody>
      </p:sp>
      <p:pic>
        <p:nvPicPr>
          <p:cNvPr id="1108" name="Picture 12">
            <a:extLst>
              <a:ext uri="{FF2B5EF4-FFF2-40B4-BE49-F238E27FC236}">
                <a16:creationId xmlns:a16="http://schemas.microsoft.com/office/drawing/2014/main" id="{51DB1A03-1245-F486-DEAF-5D54C80D5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683" y="2625225"/>
            <a:ext cx="1461324" cy="111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09" name="TextBox 1108">
            <a:extLst>
              <a:ext uri="{FF2B5EF4-FFF2-40B4-BE49-F238E27FC236}">
                <a16:creationId xmlns:a16="http://schemas.microsoft.com/office/drawing/2014/main" id="{8E88521C-4C00-8FEF-7C76-7D339E59F064}"/>
              </a:ext>
            </a:extLst>
          </p:cNvPr>
          <p:cNvSpPr txBox="1"/>
          <p:nvPr/>
        </p:nvSpPr>
        <p:spPr>
          <a:xfrm>
            <a:off x="13090660" y="1949034"/>
            <a:ext cx="2087769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Connection to stack light connection on UNO Plus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5 m length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Custom lengths available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736568B6-C106-E6F1-F42F-DB336A4C57A4}"/>
              </a:ext>
            </a:extLst>
          </p:cNvPr>
          <p:cNvSpPr txBox="1"/>
          <p:nvPr/>
        </p:nvSpPr>
        <p:spPr>
          <a:xfrm>
            <a:off x="13090661" y="1542298"/>
            <a:ext cx="12983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I/O Cable Assembly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de-DE" sz="11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4971170G</a:t>
            </a:r>
          </a:p>
        </p:txBody>
      </p:sp>
      <p:pic>
        <p:nvPicPr>
          <p:cNvPr id="1112" name="Picture 1111" descr="A black cable with a yellow connector&#10;&#10;Description automatically generated">
            <a:extLst>
              <a:ext uri="{FF2B5EF4-FFF2-40B4-BE49-F238E27FC236}">
                <a16:creationId xmlns:a16="http://schemas.microsoft.com/office/drawing/2014/main" id="{A490FB1B-E241-2F06-0F26-585130152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4" y="1647186"/>
            <a:ext cx="1215893" cy="1388479"/>
          </a:xfrm>
          <a:prstGeom prst="rect">
            <a:avLst/>
          </a:prstGeom>
        </p:spPr>
      </p:pic>
      <p:pic>
        <p:nvPicPr>
          <p:cNvPr id="1114" name="Picture 1113" descr="A metal piece with holes&#10;&#10;Description automatically generated">
            <a:extLst>
              <a:ext uri="{FF2B5EF4-FFF2-40B4-BE49-F238E27FC236}">
                <a16:creationId xmlns:a16="http://schemas.microsoft.com/office/drawing/2014/main" id="{CD37D41A-259D-BA7E-7478-5A41861A2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26" y="8100713"/>
            <a:ext cx="1319958" cy="1295027"/>
          </a:xfrm>
          <a:prstGeom prst="rect">
            <a:avLst/>
          </a:prstGeom>
        </p:spPr>
      </p:pic>
      <p:pic>
        <p:nvPicPr>
          <p:cNvPr id="1145" name="Picture 1144" descr="A green cable with black ends&#10;&#10;Description automatically generated">
            <a:extLst>
              <a:ext uri="{FF2B5EF4-FFF2-40B4-BE49-F238E27FC236}">
                <a16:creationId xmlns:a16="http://schemas.microsoft.com/office/drawing/2014/main" id="{B87CFD7F-CC42-395B-60A9-3B0545C8F0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41301" y="4399646"/>
            <a:ext cx="1495483" cy="1303874"/>
          </a:xfrm>
          <a:prstGeom prst="rect">
            <a:avLst/>
          </a:prstGeom>
        </p:spPr>
      </p:pic>
      <p:grpSp>
        <p:nvGrpSpPr>
          <p:cNvPr id="1146" name="Group 1145">
            <a:extLst>
              <a:ext uri="{FF2B5EF4-FFF2-40B4-BE49-F238E27FC236}">
                <a16:creationId xmlns:a16="http://schemas.microsoft.com/office/drawing/2014/main" id="{C2F4C54E-8D75-0E2A-E3D9-700437B0ABAE}"/>
              </a:ext>
            </a:extLst>
          </p:cNvPr>
          <p:cNvGrpSpPr/>
          <p:nvPr/>
        </p:nvGrpSpPr>
        <p:grpSpPr>
          <a:xfrm>
            <a:off x="9229585" y="4604981"/>
            <a:ext cx="700296" cy="876596"/>
            <a:chOff x="4708397" y="5507624"/>
            <a:chExt cx="2942473" cy="3683241"/>
          </a:xfrm>
        </p:grpSpPr>
        <p:sp>
          <p:nvSpPr>
            <p:cNvPr id="1147" name="Rectangle: Rounded Corners 1146">
              <a:extLst>
                <a:ext uri="{FF2B5EF4-FFF2-40B4-BE49-F238E27FC236}">
                  <a16:creationId xmlns:a16="http://schemas.microsoft.com/office/drawing/2014/main" id="{1F853551-F689-164D-E3A8-C9BF3FDF1873}"/>
                </a:ext>
              </a:extLst>
            </p:cNvPr>
            <p:cNvSpPr/>
            <p:nvPr/>
          </p:nvSpPr>
          <p:spPr>
            <a:xfrm>
              <a:off x="5326770" y="5507624"/>
              <a:ext cx="2324100" cy="368324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FA6B9F6C-56D7-8961-4765-3179F110055D}"/>
                </a:ext>
              </a:extLst>
            </p:cNvPr>
            <p:cNvSpPr/>
            <p:nvPr/>
          </p:nvSpPr>
          <p:spPr>
            <a:xfrm>
              <a:off x="4708397" y="5507624"/>
              <a:ext cx="1199398" cy="15116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894CDAEC-F2D6-A755-39C8-B9B9E501C3E6}"/>
                </a:ext>
              </a:extLst>
            </p:cNvPr>
            <p:cNvSpPr/>
            <p:nvPr/>
          </p:nvSpPr>
          <p:spPr>
            <a:xfrm>
              <a:off x="4708397" y="7679174"/>
              <a:ext cx="1199398" cy="15116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ectangle: Rounded Corners 1149">
              <a:extLst>
                <a:ext uri="{FF2B5EF4-FFF2-40B4-BE49-F238E27FC236}">
                  <a16:creationId xmlns:a16="http://schemas.microsoft.com/office/drawing/2014/main" id="{14178DBA-C2AB-EA07-7C0D-D3C0B8F23861}"/>
                </a:ext>
              </a:extLst>
            </p:cNvPr>
            <p:cNvSpPr/>
            <p:nvPr/>
          </p:nvSpPr>
          <p:spPr>
            <a:xfrm>
              <a:off x="5861689" y="5925840"/>
              <a:ext cx="495300" cy="919013"/>
            </a:xfrm>
            <a:prstGeom prst="roundRect">
              <a:avLst>
                <a:gd name="adj" fmla="val 28206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1" name="Rectangle: Rounded Corners 1150">
              <a:extLst>
                <a:ext uri="{FF2B5EF4-FFF2-40B4-BE49-F238E27FC236}">
                  <a16:creationId xmlns:a16="http://schemas.microsoft.com/office/drawing/2014/main" id="{883B060D-3D08-91F4-8DD6-9CB4B0D99BF8}"/>
                </a:ext>
              </a:extLst>
            </p:cNvPr>
            <p:cNvSpPr/>
            <p:nvPr/>
          </p:nvSpPr>
          <p:spPr>
            <a:xfrm>
              <a:off x="5861689" y="7876712"/>
              <a:ext cx="495300" cy="919013"/>
            </a:xfrm>
            <a:prstGeom prst="roundRect">
              <a:avLst>
                <a:gd name="adj" fmla="val 28206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D3E1038E-EDD4-11C7-9CD7-0D4452A62FFB}"/>
                </a:ext>
              </a:extLst>
            </p:cNvPr>
            <p:cNvSpPr/>
            <p:nvPr/>
          </p:nvSpPr>
          <p:spPr>
            <a:xfrm>
              <a:off x="4840291" y="5757266"/>
              <a:ext cx="448380" cy="1013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32A13CF9-362D-3B7D-F687-EE0987D2310C}"/>
                </a:ext>
              </a:extLst>
            </p:cNvPr>
            <p:cNvSpPr/>
            <p:nvPr/>
          </p:nvSpPr>
          <p:spPr>
            <a:xfrm>
              <a:off x="4840290" y="7928472"/>
              <a:ext cx="448380" cy="1013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4" name="Straight Connector 1153">
              <a:extLst>
                <a:ext uri="{FF2B5EF4-FFF2-40B4-BE49-F238E27FC236}">
                  <a16:creationId xmlns:a16="http://schemas.microsoft.com/office/drawing/2014/main" id="{3E33DA05-C852-BFA9-D9AB-AAD82E6087AC}"/>
                </a:ext>
              </a:extLst>
            </p:cNvPr>
            <p:cNvCxnSpPr/>
            <p:nvPr/>
          </p:nvCxnSpPr>
          <p:spPr>
            <a:xfrm>
              <a:off x="5558407" y="5507624"/>
              <a:ext cx="0" cy="368324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5" name="Connector: Elbow 1154">
            <a:extLst>
              <a:ext uri="{FF2B5EF4-FFF2-40B4-BE49-F238E27FC236}">
                <a16:creationId xmlns:a16="http://schemas.microsoft.com/office/drawing/2014/main" id="{8259B167-ACA5-1FD2-121C-503F739B623A}"/>
              </a:ext>
            </a:extLst>
          </p:cNvPr>
          <p:cNvCxnSpPr>
            <a:cxnSpLocks/>
            <a:endCxn id="1147" idx="2"/>
          </p:cNvCxnSpPr>
          <p:nvPr/>
        </p:nvCxnSpPr>
        <p:spPr>
          <a:xfrm flipV="1">
            <a:off x="8686775" y="5481577"/>
            <a:ext cx="966543" cy="818332"/>
          </a:xfrm>
          <a:prstGeom prst="bentConnector2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Connector: Elbow 1158">
            <a:extLst>
              <a:ext uri="{FF2B5EF4-FFF2-40B4-BE49-F238E27FC236}">
                <a16:creationId xmlns:a16="http://schemas.microsoft.com/office/drawing/2014/main" id="{60DEAA6A-6FB8-18F6-B912-2445ABFC80D4}"/>
              </a:ext>
            </a:extLst>
          </p:cNvPr>
          <p:cNvCxnSpPr>
            <a:cxnSpLocks/>
            <a:stCxn id="1147" idx="3"/>
            <a:endCxn id="1114" idx="0"/>
          </p:cNvCxnSpPr>
          <p:nvPr/>
        </p:nvCxnSpPr>
        <p:spPr>
          <a:xfrm flipH="1">
            <a:off x="8231605" y="5043279"/>
            <a:ext cx="1698276" cy="3057434"/>
          </a:xfrm>
          <a:prstGeom prst="bentConnector4">
            <a:avLst>
              <a:gd name="adj1" fmla="val -13461"/>
              <a:gd name="adj2" fmla="val 57168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5" name="Group 1174">
            <a:extLst>
              <a:ext uri="{FF2B5EF4-FFF2-40B4-BE49-F238E27FC236}">
                <a16:creationId xmlns:a16="http://schemas.microsoft.com/office/drawing/2014/main" id="{A88DEFC5-2D95-E6A8-A241-F21D721EF224}"/>
              </a:ext>
            </a:extLst>
          </p:cNvPr>
          <p:cNvGrpSpPr/>
          <p:nvPr/>
        </p:nvGrpSpPr>
        <p:grpSpPr>
          <a:xfrm>
            <a:off x="10547194" y="3551879"/>
            <a:ext cx="2300816" cy="2521288"/>
            <a:chOff x="8723118" y="1969258"/>
            <a:chExt cx="4802381" cy="5262561"/>
          </a:xfrm>
        </p:grpSpPr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FB5F8F7F-89CC-490C-EE6D-B58E411C36FA}"/>
                </a:ext>
              </a:extLst>
            </p:cNvPr>
            <p:cNvGrpSpPr/>
            <p:nvPr/>
          </p:nvGrpSpPr>
          <p:grpSpPr>
            <a:xfrm>
              <a:off x="8723118" y="3935566"/>
              <a:ext cx="4657915" cy="531380"/>
              <a:chOff x="5992642" y="6283107"/>
              <a:chExt cx="3311984" cy="371187"/>
            </a:xfrm>
          </p:grpSpPr>
          <p:sp>
            <p:nvSpPr>
              <p:cNvPr id="1195" name="Rectangle 1194">
                <a:extLst>
                  <a:ext uri="{FF2B5EF4-FFF2-40B4-BE49-F238E27FC236}">
                    <a16:creationId xmlns:a16="http://schemas.microsoft.com/office/drawing/2014/main" id="{4D69E04A-1C70-758D-B2A4-2D5C500F427F}"/>
                  </a:ext>
                </a:extLst>
              </p:cNvPr>
              <p:cNvSpPr/>
              <p:nvPr/>
            </p:nvSpPr>
            <p:spPr>
              <a:xfrm rot="16200000">
                <a:off x="7463041" y="4812709"/>
                <a:ext cx="371187" cy="331198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6" name="Rectangle 1195">
                <a:extLst>
                  <a:ext uri="{FF2B5EF4-FFF2-40B4-BE49-F238E27FC236}">
                    <a16:creationId xmlns:a16="http://schemas.microsoft.com/office/drawing/2014/main" id="{BF9C2CE7-52B5-78A8-3C0D-5E3CB7C4AF80}"/>
                  </a:ext>
                </a:extLst>
              </p:cNvPr>
              <p:cNvSpPr/>
              <p:nvPr/>
            </p:nvSpPr>
            <p:spPr>
              <a:xfrm rot="16200000">
                <a:off x="7625774" y="4892452"/>
                <a:ext cx="45719" cy="331198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7" name="Rectangle 1196">
                <a:extLst>
                  <a:ext uri="{FF2B5EF4-FFF2-40B4-BE49-F238E27FC236}">
                    <a16:creationId xmlns:a16="http://schemas.microsoft.com/office/drawing/2014/main" id="{45242B2B-2492-0A7C-4A1F-6A5A8D4D6FA9}"/>
                  </a:ext>
                </a:extLst>
              </p:cNvPr>
              <p:cNvSpPr/>
              <p:nvPr/>
            </p:nvSpPr>
            <p:spPr>
              <a:xfrm rot="16200000">
                <a:off x="7625774" y="4750633"/>
                <a:ext cx="45719" cy="331198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7" name="Group 1176">
              <a:extLst>
                <a:ext uri="{FF2B5EF4-FFF2-40B4-BE49-F238E27FC236}">
                  <a16:creationId xmlns:a16="http://schemas.microsoft.com/office/drawing/2014/main" id="{0B78947B-80EB-2F46-E24E-0FA9B4EEAD5B}"/>
                </a:ext>
              </a:extLst>
            </p:cNvPr>
            <p:cNvGrpSpPr/>
            <p:nvPr/>
          </p:nvGrpSpPr>
          <p:grpSpPr>
            <a:xfrm rot="5400000">
              <a:off x="8796999" y="4303452"/>
              <a:ext cx="5183787" cy="672948"/>
              <a:chOff x="5992642" y="6283107"/>
              <a:chExt cx="3311984" cy="371187"/>
            </a:xfrm>
          </p:grpSpPr>
          <p:sp>
            <p:nvSpPr>
              <p:cNvPr id="1192" name="Rectangle 1191">
                <a:extLst>
                  <a:ext uri="{FF2B5EF4-FFF2-40B4-BE49-F238E27FC236}">
                    <a16:creationId xmlns:a16="http://schemas.microsoft.com/office/drawing/2014/main" id="{DFA3787E-949D-A6F9-D335-7998EF981804}"/>
                  </a:ext>
                </a:extLst>
              </p:cNvPr>
              <p:cNvSpPr/>
              <p:nvPr/>
            </p:nvSpPr>
            <p:spPr>
              <a:xfrm rot="16200000">
                <a:off x="7463041" y="4812709"/>
                <a:ext cx="371187" cy="331198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3" name="Rectangle 1192">
                <a:extLst>
                  <a:ext uri="{FF2B5EF4-FFF2-40B4-BE49-F238E27FC236}">
                    <a16:creationId xmlns:a16="http://schemas.microsoft.com/office/drawing/2014/main" id="{A54AA0D3-5D81-738C-F50F-189AFEFA0166}"/>
                  </a:ext>
                </a:extLst>
              </p:cNvPr>
              <p:cNvSpPr/>
              <p:nvPr/>
            </p:nvSpPr>
            <p:spPr>
              <a:xfrm rot="16200000">
                <a:off x="7625774" y="4892452"/>
                <a:ext cx="45719" cy="331198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4" name="Rectangle 1193">
                <a:extLst>
                  <a:ext uri="{FF2B5EF4-FFF2-40B4-BE49-F238E27FC236}">
                    <a16:creationId xmlns:a16="http://schemas.microsoft.com/office/drawing/2014/main" id="{22703877-1F0C-0D7A-CC83-B7E9692A644C}"/>
                  </a:ext>
                </a:extLst>
              </p:cNvPr>
              <p:cNvSpPr/>
              <p:nvPr/>
            </p:nvSpPr>
            <p:spPr>
              <a:xfrm rot="16200000">
                <a:off x="7625774" y="4750633"/>
                <a:ext cx="45719" cy="331198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F7B358FE-012C-0600-02C0-C34A513A6F07}"/>
                </a:ext>
              </a:extLst>
            </p:cNvPr>
            <p:cNvSpPr/>
            <p:nvPr/>
          </p:nvSpPr>
          <p:spPr>
            <a:xfrm rot="16200000">
              <a:off x="11349161" y="1672169"/>
              <a:ext cx="78773" cy="6729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3D36B739-11A6-7BDB-7B7A-9EAB700B085A}"/>
                </a:ext>
              </a:extLst>
            </p:cNvPr>
            <p:cNvSpPr/>
            <p:nvPr/>
          </p:nvSpPr>
          <p:spPr>
            <a:xfrm>
              <a:off x="13410789" y="3935566"/>
              <a:ext cx="114710" cy="5313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0" name="Group 1179">
              <a:extLst>
                <a:ext uri="{FF2B5EF4-FFF2-40B4-BE49-F238E27FC236}">
                  <a16:creationId xmlns:a16="http://schemas.microsoft.com/office/drawing/2014/main" id="{AA975570-1328-4316-9950-F0D4C172E557}"/>
                </a:ext>
              </a:extLst>
            </p:cNvPr>
            <p:cNvGrpSpPr/>
            <p:nvPr/>
          </p:nvGrpSpPr>
          <p:grpSpPr>
            <a:xfrm>
              <a:off x="9796589" y="3939742"/>
              <a:ext cx="581133" cy="927289"/>
              <a:chOff x="12594295" y="5906503"/>
              <a:chExt cx="1740829" cy="2777768"/>
            </a:xfrm>
          </p:grpSpPr>
          <p:sp>
            <p:nvSpPr>
              <p:cNvPr id="1181" name="Rectangle 1180">
                <a:extLst>
                  <a:ext uri="{FF2B5EF4-FFF2-40B4-BE49-F238E27FC236}">
                    <a16:creationId xmlns:a16="http://schemas.microsoft.com/office/drawing/2014/main" id="{231640C5-040C-1D9A-D050-83D791D0ADBD}"/>
                  </a:ext>
                </a:extLst>
              </p:cNvPr>
              <p:cNvSpPr/>
              <p:nvPr/>
            </p:nvSpPr>
            <p:spPr>
              <a:xfrm>
                <a:off x="12594295" y="5906503"/>
                <a:ext cx="1740829" cy="277776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2" name="Oval 1181">
                <a:extLst>
                  <a:ext uri="{FF2B5EF4-FFF2-40B4-BE49-F238E27FC236}">
                    <a16:creationId xmlns:a16="http://schemas.microsoft.com/office/drawing/2014/main" id="{8E52426F-3F1F-E3C1-20E4-89BA74C278BC}"/>
                  </a:ext>
                </a:extLst>
              </p:cNvPr>
              <p:cNvSpPr/>
              <p:nvPr/>
            </p:nvSpPr>
            <p:spPr>
              <a:xfrm>
                <a:off x="13011151" y="7535241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3" name="Oval 1182">
                <a:extLst>
                  <a:ext uri="{FF2B5EF4-FFF2-40B4-BE49-F238E27FC236}">
                    <a16:creationId xmlns:a16="http://schemas.microsoft.com/office/drawing/2014/main" id="{C9308842-C7D6-186E-9BA7-69F99542DAB1}"/>
                  </a:ext>
                </a:extLst>
              </p:cNvPr>
              <p:cNvSpPr/>
              <p:nvPr/>
            </p:nvSpPr>
            <p:spPr>
              <a:xfrm>
                <a:off x="13011151" y="82005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4" name="Oval 1183">
                <a:extLst>
                  <a:ext uri="{FF2B5EF4-FFF2-40B4-BE49-F238E27FC236}">
                    <a16:creationId xmlns:a16="http://schemas.microsoft.com/office/drawing/2014/main" id="{DA8FF63A-C8DC-1F10-3391-42CBFDD8BC69}"/>
                  </a:ext>
                </a:extLst>
              </p:cNvPr>
              <p:cNvSpPr/>
              <p:nvPr/>
            </p:nvSpPr>
            <p:spPr>
              <a:xfrm>
                <a:off x="13613381" y="7535241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5" name="Oval 1184">
                <a:extLst>
                  <a:ext uri="{FF2B5EF4-FFF2-40B4-BE49-F238E27FC236}">
                    <a16:creationId xmlns:a16="http://schemas.microsoft.com/office/drawing/2014/main" id="{ED9826F8-D660-4EA3-E5BE-86C275AC936B}"/>
                  </a:ext>
                </a:extLst>
              </p:cNvPr>
              <p:cNvSpPr/>
              <p:nvPr/>
            </p:nvSpPr>
            <p:spPr>
              <a:xfrm>
                <a:off x="13613381" y="82005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6" name="Oval 1185">
                <a:extLst>
                  <a:ext uri="{FF2B5EF4-FFF2-40B4-BE49-F238E27FC236}">
                    <a16:creationId xmlns:a16="http://schemas.microsoft.com/office/drawing/2014/main" id="{12030715-7FA2-9804-4D23-C2D100AD37D5}"/>
                  </a:ext>
                </a:extLst>
              </p:cNvPr>
              <p:cNvSpPr/>
              <p:nvPr/>
            </p:nvSpPr>
            <p:spPr>
              <a:xfrm>
                <a:off x="12795252" y="7928472"/>
                <a:ext cx="114713" cy="11471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7" name="Oval 1186">
                <a:extLst>
                  <a:ext uri="{FF2B5EF4-FFF2-40B4-BE49-F238E27FC236}">
                    <a16:creationId xmlns:a16="http://schemas.microsoft.com/office/drawing/2014/main" id="{25339043-6B11-468A-F864-1560F7CDA939}"/>
                  </a:ext>
                </a:extLst>
              </p:cNvPr>
              <p:cNvSpPr/>
              <p:nvPr/>
            </p:nvSpPr>
            <p:spPr>
              <a:xfrm>
                <a:off x="13381032" y="8499972"/>
                <a:ext cx="114713" cy="11471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8" name="Oval 1187">
                <a:extLst>
                  <a:ext uri="{FF2B5EF4-FFF2-40B4-BE49-F238E27FC236}">
                    <a16:creationId xmlns:a16="http://schemas.microsoft.com/office/drawing/2014/main" id="{2BD78B79-C82C-00C1-CC8B-20086B3FD1F2}"/>
                  </a:ext>
                </a:extLst>
              </p:cNvPr>
              <p:cNvSpPr/>
              <p:nvPr/>
            </p:nvSpPr>
            <p:spPr>
              <a:xfrm>
                <a:off x="13967733" y="7928472"/>
                <a:ext cx="114713" cy="11471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9" name="Oval 1188">
                <a:extLst>
                  <a:ext uri="{FF2B5EF4-FFF2-40B4-BE49-F238E27FC236}">
                    <a16:creationId xmlns:a16="http://schemas.microsoft.com/office/drawing/2014/main" id="{9D6E7E3D-F90E-A02F-C885-B4F6E0CA608C}"/>
                  </a:ext>
                </a:extLst>
              </p:cNvPr>
              <p:cNvSpPr/>
              <p:nvPr/>
            </p:nvSpPr>
            <p:spPr>
              <a:xfrm>
                <a:off x="13381032" y="7295387"/>
                <a:ext cx="114713" cy="11471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0" name="Oval 1189">
                <a:extLst>
                  <a:ext uri="{FF2B5EF4-FFF2-40B4-BE49-F238E27FC236}">
                    <a16:creationId xmlns:a16="http://schemas.microsoft.com/office/drawing/2014/main" id="{8D01A0E0-E218-F3B1-2ACE-14DF70F2D4FF}"/>
                  </a:ext>
                </a:extLst>
              </p:cNvPr>
              <p:cNvSpPr/>
              <p:nvPr/>
            </p:nvSpPr>
            <p:spPr>
              <a:xfrm>
                <a:off x="12808969" y="627968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1" name="Oval 1190">
                <a:extLst>
                  <a:ext uri="{FF2B5EF4-FFF2-40B4-BE49-F238E27FC236}">
                    <a16:creationId xmlns:a16="http://schemas.microsoft.com/office/drawing/2014/main" id="{12CC74A0-8F83-103B-0D88-7630B9973923}"/>
                  </a:ext>
                </a:extLst>
              </p:cNvPr>
              <p:cNvSpPr/>
              <p:nvPr/>
            </p:nvSpPr>
            <p:spPr>
              <a:xfrm>
                <a:off x="13910789" y="627968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198" name="Connector: Elbow 1197">
            <a:extLst>
              <a:ext uri="{FF2B5EF4-FFF2-40B4-BE49-F238E27FC236}">
                <a16:creationId xmlns:a16="http://schemas.microsoft.com/office/drawing/2014/main" id="{04790212-8F3C-812B-CFA0-9A7D695AD73C}"/>
              </a:ext>
            </a:extLst>
          </p:cNvPr>
          <p:cNvCxnSpPr>
            <a:cxnSpLocks/>
            <a:endCxn id="1031" idx="1"/>
          </p:cNvCxnSpPr>
          <p:nvPr/>
        </p:nvCxnSpPr>
        <p:spPr>
          <a:xfrm rot="16200000" flipH="1">
            <a:off x="9370778" y="6135849"/>
            <a:ext cx="2755852" cy="649280"/>
          </a:xfrm>
          <a:prstGeom prst="bentConnector2">
            <a:avLst/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5AAEF0-7A6E-162C-07B7-DF0FAE52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10" y="8211707"/>
            <a:ext cx="2152025" cy="144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04" name="Picture 1203" descr="A black box with buttons and lights&#10;&#10;Description automatically generated">
            <a:extLst>
              <a:ext uri="{FF2B5EF4-FFF2-40B4-BE49-F238E27FC236}">
                <a16:creationId xmlns:a16="http://schemas.microsoft.com/office/drawing/2014/main" id="{7EB9058B-EA6F-E5E3-C0E9-BB1E4807BA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5" y="7684296"/>
            <a:ext cx="1931545" cy="179021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59D50BF-D0AF-52AF-9A25-BA7B8A1F6965}"/>
              </a:ext>
            </a:extLst>
          </p:cNvPr>
          <p:cNvGrpSpPr/>
          <p:nvPr/>
        </p:nvGrpSpPr>
        <p:grpSpPr>
          <a:xfrm>
            <a:off x="3774678" y="3787161"/>
            <a:ext cx="1309238" cy="1050377"/>
            <a:chOff x="6511895" y="2632104"/>
            <a:chExt cx="4495088" cy="360632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770C0D-2836-7AF8-AE1E-006F0B836AE8}"/>
                </a:ext>
              </a:extLst>
            </p:cNvPr>
            <p:cNvSpPr/>
            <p:nvPr/>
          </p:nvSpPr>
          <p:spPr>
            <a:xfrm>
              <a:off x="6511895" y="2632104"/>
              <a:ext cx="4495088" cy="36063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87C32A-3BD3-3924-49FD-7ADEA2342CDD}"/>
                </a:ext>
              </a:extLst>
            </p:cNvPr>
            <p:cNvSpPr/>
            <p:nvPr/>
          </p:nvSpPr>
          <p:spPr>
            <a:xfrm>
              <a:off x="7033188" y="3110668"/>
              <a:ext cx="3452501" cy="26491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black and white logo with red and white text&#10;&#10;Description automatically generated">
              <a:extLst>
                <a:ext uri="{FF2B5EF4-FFF2-40B4-BE49-F238E27FC236}">
                  <a16:creationId xmlns:a16="http://schemas.microsoft.com/office/drawing/2014/main" id="{BD02A298-9766-C6B9-6C87-A499A43B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646" y="2714977"/>
              <a:ext cx="745358" cy="31281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AEECC3-631E-E37D-58F7-DF2A80342ECC}"/>
              </a:ext>
            </a:extLst>
          </p:cNvPr>
          <p:cNvGrpSpPr/>
          <p:nvPr/>
        </p:nvGrpSpPr>
        <p:grpSpPr>
          <a:xfrm>
            <a:off x="3774678" y="5170427"/>
            <a:ext cx="1035796" cy="809167"/>
            <a:chOff x="8981630" y="4926650"/>
            <a:chExt cx="5682953" cy="443954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E01975-8E13-F1B5-3BB8-EBA3F5C26D22}"/>
                </a:ext>
              </a:extLst>
            </p:cNvPr>
            <p:cNvSpPr/>
            <p:nvPr/>
          </p:nvSpPr>
          <p:spPr>
            <a:xfrm>
              <a:off x="8981630" y="4926650"/>
              <a:ext cx="5682953" cy="44395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DEC8DE-246A-00E1-D18A-47507BFEC087}"/>
                </a:ext>
              </a:extLst>
            </p:cNvPr>
            <p:cNvSpPr/>
            <p:nvPr/>
          </p:nvSpPr>
          <p:spPr>
            <a:xfrm>
              <a:off x="9443103" y="5264208"/>
              <a:ext cx="4760007" cy="38456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45F905E-4A9B-F095-8C9E-6577A8EF9683}"/>
                </a:ext>
              </a:extLst>
            </p:cNvPr>
            <p:cNvSpPr/>
            <p:nvPr/>
          </p:nvSpPr>
          <p:spPr>
            <a:xfrm>
              <a:off x="9575562" y="5514171"/>
              <a:ext cx="4495088" cy="334568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418688B-28E6-36B5-58D4-14873B1BE7A1}"/>
                </a:ext>
              </a:extLst>
            </p:cNvPr>
            <p:cNvSpPr/>
            <p:nvPr/>
          </p:nvSpPr>
          <p:spPr>
            <a:xfrm>
              <a:off x="10096856" y="6248043"/>
              <a:ext cx="3452501" cy="19911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black and white logo with red and white text&#10;&#10;Description automatically generated">
              <a:extLst>
                <a:ext uri="{FF2B5EF4-FFF2-40B4-BE49-F238E27FC236}">
                  <a16:creationId xmlns:a16="http://schemas.microsoft.com/office/drawing/2014/main" id="{1E896B34-4EC5-E7F4-0F5B-89743514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4612" y="5627405"/>
              <a:ext cx="1316989" cy="552727"/>
            </a:xfrm>
            <a:prstGeom prst="rect">
              <a:avLst/>
            </a:prstGeom>
          </p:spPr>
        </p:pic>
      </p:grp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40D471CA-FD1B-8C53-3CA3-E921AACCE061}"/>
              </a:ext>
            </a:extLst>
          </p:cNvPr>
          <p:cNvCxnSpPr>
            <a:cxnSpLocks/>
            <a:stCxn id="25" idx="2"/>
            <a:endCxn id="8" idx="1"/>
          </p:cNvCxnSpPr>
          <p:nvPr/>
        </p:nvCxnSpPr>
        <p:spPr>
          <a:xfrm rot="16200000" flipH="1">
            <a:off x="5065269" y="4201565"/>
            <a:ext cx="101787" cy="1373731"/>
          </a:xfrm>
          <a:prstGeom prst="bentConnector2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B1D4D4F-F541-35EA-A5D9-5EE7302E23CD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 flipH="1" flipV="1">
            <a:off x="4651560" y="4828770"/>
            <a:ext cx="791840" cy="1509808"/>
          </a:xfrm>
          <a:prstGeom prst="bentConnector4">
            <a:avLst>
              <a:gd name="adj1" fmla="val -28869"/>
              <a:gd name="adj2" fmla="val 67151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close up of a device&#10;&#10;Description automatically generated">
            <a:extLst>
              <a:ext uri="{FF2B5EF4-FFF2-40B4-BE49-F238E27FC236}">
                <a16:creationId xmlns:a16="http://schemas.microsoft.com/office/drawing/2014/main" id="{23FABFB3-FD35-1009-8E6F-EDA63A48CC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" y="5343817"/>
            <a:ext cx="1297887" cy="1070042"/>
          </a:xfrm>
          <a:prstGeom prst="rect">
            <a:avLst/>
          </a:prstGeom>
        </p:spPr>
      </p:pic>
      <p:pic>
        <p:nvPicPr>
          <p:cNvPr id="61" name="Picture 60" descr="A black rectangular electronic device&#10;&#10;Description automatically generated">
            <a:extLst>
              <a:ext uri="{FF2B5EF4-FFF2-40B4-BE49-F238E27FC236}">
                <a16:creationId xmlns:a16="http://schemas.microsoft.com/office/drawing/2014/main" id="{7B7BCB6A-3B6D-11AA-B3BC-6E201F61AD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5" y="3120219"/>
            <a:ext cx="1423795" cy="1550115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D8A8D620-85CE-DF5E-EA45-634617B60275}"/>
              </a:ext>
            </a:extLst>
          </p:cNvPr>
          <p:cNvSpPr txBox="1"/>
          <p:nvPr/>
        </p:nvSpPr>
        <p:spPr>
          <a:xfrm>
            <a:off x="1781788" y="3386260"/>
            <a:ext cx="14561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15” User Interface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5019311G</a:t>
            </a:r>
            <a:endParaRPr lang="de-DE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2A42F13F-670C-5380-BE86-F607974EF0ED}"/>
              </a:ext>
            </a:extLst>
          </p:cNvPr>
          <p:cNvSpPr txBox="1"/>
          <p:nvPr/>
        </p:nvSpPr>
        <p:spPr>
          <a:xfrm>
            <a:off x="1640335" y="3951041"/>
            <a:ext cx="1597586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Industrial Touchscreen PC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Windows OS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Preinstalled with Vega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VESA Mounts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B1AB84D-798E-A8CE-D04A-A6EAD016FF22}"/>
              </a:ext>
            </a:extLst>
          </p:cNvPr>
          <p:cNvSpPr txBox="1"/>
          <p:nvPr/>
        </p:nvSpPr>
        <p:spPr>
          <a:xfrm>
            <a:off x="1702250" y="5269613"/>
            <a:ext cx="14561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7” User Interface</a:t>
            </a:r>
            <a:endParaRPr lang="en-US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100" kern="1400" dirty="0">
                <a:solidFill>
                  <a:srgbClr val="FF0000"/>
                </a:solidFill>
              </a:rPr>
              <a:t>5019835G</a:t>
            </a:r>
            <a:endParaRPr lang="de-DE" sz="1100" kern="140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0BCB8D3C-7812-5AB5-F748-03C9F6065109}"/>
              </a:ext>
            </a:extLst>
          </p:cNvPr>
          <p:cNvSpPr txBox="1"/>
          <p:nvPr/>
        </p:nvSpPr>
        <p:spPr>
          <a:xfrm>
            <a:off x="1560796" y="5724588"/>
            <a:ext cx="1608509" cy="69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Industrial Touchscreen PC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Embedded Linux 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Preinstalled with Vega</a:t>
            </a:r>
          </a:p>
          <a:p>
            <a:pPr marL="171450" marR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400" dirty="0">
                <a:solidFill>
                  <a:srgbClr val="000000"/>
                </a:solidFill>
              </a:rPr>
              <a:t>VESA Mounts</a:t>
            </a:r>
          </a:p>
        </p:txBody>
      </p:sp>
      <p:cxnSp>
        <p:nvCxnSpPr>
          <p:cNvPr id="1036" name="Connector: Elbow 1035">
            <a:extLst>
              <a:ext uri="{FF2B5EF4-FFF2-40B4-BE49-F238E27FC236}">
                <a16:creationId xmlns:a16="http://schemas.microsoft.com/office/drawing/2014/main" id="{6E124431-FAB4-02BB-8AA7-8655E7E92857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>
            <a:off x="1446822" y="3334386"/>
            <a:ext cx="2327856" cy="977964"/>
          </a:xfrm>
          <a:prstGeom prst="bentConnector3">
            <a:avLst>
              <a:gd name="adj1" fmla="val 19897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Connector: Elbow 1046">
            <a:extLst>
              <a:ext uri="{FF2B5EF4-FFF2-40B4-BE49-F238E27FC236}">
                <a16:creationId xmlns:a16="http://schemas.microsoft.com/office/drawing/2014/main" id="{A7AB2176-1B40-22E5-E32A-223048A0B79C}"/>
              </a:ext>
            </a:extLst>
          </p:cNvPr>
          <p:cNvCxnSpPr>
            <a:cxnSpLocks/>
            <a:stCxn id="30" idx="1"/>
            <a:endCxn id="46" idx="0"/>
          </p:cNvCxnSpPr>
          <p:nvPr/>
        </p:nvCxnSpPr>
        <p:spPr>
          <a:xfrm rot="10800000">
            <a:off x="980326" y="5343817"/>
            <a:ext cx="2794353" cy="231194"/>
          </a:xfrm>
          <a:prstGeom prst="bentConnector4">
            <a:avLst>
              <a:gd name="adj1" fmla="val 20039"/>
              <a:gd name="adj2" fmla="val 198878"/>
            </a:avLst>
          </a:prstGeom>
          <a:ln>
            <a:solidFill>
              <a:srgbClr val="FF0000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149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7048</TotalTime>
  <Words>227</Words>
  <Application>Microsoft Office PowerPoint</Application>
  <PresentationFormat>Custom</PresentationFormat>
  <Paragraphs>64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French Norwix</dc:creator>
  <cp:lastModifiedBy>martin french</cp:lastModifiedBy>
  <cp:revision>4</cp:revision>
  <cp:lastPrinted>2023-12-12T16:55:42Z</cp:lastPrinted>
  <dcterms:created xsi:type="dcterms:W3CDTF">2023-12-11T19:03:00Z</dcterms:created>
  <dcterms:modified xsi:type="dcterms:W3CDTF">2024-01-29T12:36:16Z</dcterms:modified>
</cp:coreProperties>
</file>